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6" r:id="rId5"/>
    <p:sldId id="268" r:id="rId6"/>
    <p:sldId id="269" r:id="rId7"/>
    <p:sldId id="267" r:id="rId8"/>
    <p:sldId id="265" r:id="rId9"/>
    <p:sldId id="271" r:id="rId10"/>
    <p:sldId id="273" r:id="rId11"/>
    <p:sldId id="272" r:id="rId12"/>
    <p:sldId id="274" r:id="rId13"/>
    <p:sldId id="275" r:id="rId14"/>
    <p:sldId id="276" r:id="rId15"/>
    <p:sldId id="277" r:id="rId16"/>
    <p:sldId id="278" r:id="rId17"/>
    <p:sldId id="270" r:id="rId18"/>
    <p:sldId id="263" r:id="rId19"/>
    <p:sldId id="264" r:id="rId20"/>
    <p:sldId id="283" r:id="rId21"/>
    <p:sldId id="262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61" r:id="rId31"/>
    <p:sldId id="259" r:id="rId32"/>
    <p:sldId id="279" r:id="rId33"/>
    <p:sldId id="280" r:id="rId34"/>
    <p:sldId id="281" r:id="rId35"/>
    <p:sldId id="28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A2D075-B057-45AA-941C-324ED963646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2C36E0E-28C3-460C-A56D-527B44EDADBC}">
      <dgm:prSet/>
      <dgm:spPr/>
      <dgm:t>
        <a:bodyPr/>
        <a:lstStyle/>
        <a:p>
          <a:pPr algn="ctr"/>
          <a:r>
            <a:rPr lang="en-US">
              <a:latin typeface="Khmer OS" panose="02000500000000020004" pitchFamily="2" charset="0"/>
              <a:cs typeface="Khmer OS" panose="02000500000000020004" pitchFamily="2" charset="0"/>
            </a:rPr>
            <a:t>Flash </a:t>
          </a:r>
          <a:r>
            <a:rPr lang="km-KH">
              <a:latin typeface="Khmer OS" panose="02000500000000020004" pitchFamily="2" charset="0"/>
              <a:cs typeface="Khmer OS" panose="02000500000000020004" pitchFamily="2" charset="0"/>
            </a:rPr>
            <a:t>ឬ </a:t>
          </a:r>
          <a:r>
            <a:rPr lang="en-US">
              <a:latin typeface="Khmer OS" panose="02000500000000020004" pitchFamily="2" charset="0"/>
              <a:cs typeface="Khmer OS" panose="02000500000000020004" pitchFamily="2" charset="0"/>
            </a:rPr>
            <a:t>USB</a:t>
          </a:r>
        </a:p>
      </dgm:t>
    </dgm:pt>
    <dgm:pt modelId="{69AEC97B-0A9A-4221-9267-B4E20C753431}" type="parTrans" cxnId="{6591F93A-0E48-45A4-B3C4-3C67F0042860}">
      <dgm:prSet/>
      <dgm:spPr/>
      <dgm:t>
        <a:bodyPr/>
        <a:lstStyle/>
        <a:p>
          <a:endParaRPr lang="en-US"/>
        </a:p>
      </dgm:t>
    </dgm:pt>
    <dgm:pt modelId="{44EE93CA-E091-4398-BF0D-282B9D62A716}" type="sibTrans" cxnId="{6591F93A-0E48-45A4-B3C4-3C67F0042860}">
      <dgm:prSet/>
      <dgm:spPr/>
      <dgm:t>
        <a:bodyPr/>
        <a:lstStyle/>
        <a:p>
          <a:endParaRPr lang="en-US"/>
        </a:p>
      </dgm:t>
    </dgm:pt>
    <dgm:pt modelId="{E0D83C6B-6750-400E-AC51-B4CF4E1DEBD7}" type="pres">
      <dgm:prSet presAssocID="{02A2D075-B057-45AA-941C-324ED9636465}" presName="linear" presStyleCnt="0">
        <dgm:presLayoutVars>
          <dgm:animLvl val="lvl"/>
          <dgm:resizeHandles val="exact"/>
        </dgm:presLayoutVars>
      </dgm:prSet>
      <dgm:spPr/>
    </dgm:pt>
    <dgm:pt modelId="{2452269A-8C02-4EA5-B561-52C78FD16000}" type="pres">
      <dgm:prSet presAssocID="{B2C36E0E-28C3-460C-A56D-527B44EDADB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A6F860D-A449-4C6F-84B8-CBE3D5F63B69}" type="presOf" srcId="{02A2D075-B057-45AA-941C-324ED9636465}" destId="{E0D83C6B-6750-400E-AC51-B4CF4E1DEBD7}" srcOrd="0" destOrd="0" presId="urn:microsoft.com/office/officeart/2005/8/layout/vList2"/>
    <dgm:cxn modelId="{6591F93A-0E48-45A4-B3C4-3C67F0042860}" srcId="{02A2D075-B057-45AA-941C-324ED9636465}" destId="{B2C36E0E-28C3-460C-A56D-527B44EDADBC}" srcOrd="0" destOrd="0" parTransId="{69AEC97B-0A9A-4221-9267-B4E20C753431}" sibTransId="{44EE93CA-E091-4398-BF0D-282B9D62A716}"/>
    <dgm:cxn modelId="{102B6BAB-84C0-4FDF-BE1A-0C883AF16ADD}" type="presOf" srcId="{B2C36E0E-28C3-460C-A56D-527B44EDADBC}" destId="{2452269A-8C02-4EA5-B561-52C78FD16000}" srcOrd="0" destOrd="0" presId="urn:microsoft.com/office/officeart/2005/8/layout/vList2"/>
    <dgm:cxn modelId="{06ABEA53-7AFC-4DD3-A7BA-BF15590C87B0}" type="presParOf" srcId="{E0D83C6B-6750-400E-AC51-B4CF4E1DEBD7}" destId="{2452269A-8C02-4EA5-B561-52C78FD1600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AAA2A2-D72F-48A9-94B6-2E5D76BBEAA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6E10DE6-78A1-4128-8A2C-ED6F45F5FE44}">
      <dgm:prSet/>
      <dgm:spPr/>
      <dgm:t>
        <a:bodyPr/>
        <a:lstStyle/>
        <a:p>
          <a:pPr algn="ctr"/>
          <a:r>
            <a:rPr lang="en-US">
              <a:latin typeface="Khmer OS" panose="02000500000000020004" pitchFamily="2" charset="0"/>
              <a:cs typeface="Khmer OS" panose="02000500000000020004" pitchFamily="2" charset="0"/>
            </a:rPr>
            <a:t>GPT </a:t>
          </a:r>
          <a:r>
            <a:rPr lang="km-KH">
              <a:latin typeface="Khmer OS" panose="02000500000000020004" pitchFamily="2" charset="0"/>
              <a:cs typeface="Khmer OS" panose="02000500000000020004" pitchFamily="2" charset="0"/>
            </a:rPr>
            <a:t>ឬ </a:t>
          </a:r>
          <a:r>
            <a:rPr lang="en-US">
              <a:latin typeface="Khmer OS" panose="02000500000000020004" pitchFamily="2" charset="0"/>
              <a:cs typeface="Khmer OS" panose="02000500000000020004" pitchFamily="2" charset="0"/>
            </a:rPr>
            <a:t>MBR</a:t>
          </a:r>
        </a:p>
      </dgm:t>
    </dgm:pt>
    <dgm:pt modelId="{1421C254-6DC2-46E6-8F50-9F4CF93DEB9B}" type="parTrans" cxnId="{C596AD45-25F4-45BD-872F-3EF38A6922AE}">
      <dgm:prSet/>
      <dgm:spPr/>
      <dgm:t>
        <a:bodyPr/>
        <a:lstStyle/>
        <a:p>
          <a:endParaRPr lang="en-US"/>
        </a:p>
      </dgm:t>
    </dgm:pt>
    <dgm:pt modelId="{E57ECC9B-68E1-4708-BD54-597DE98CB017}" type="sibTrans" cxnId="{C596AD45-25F4-45BD-872F-3EF38A6922AE}">
      <dgm:prSet/>
      <dgm:spPr/>
      <dgm:t>
        <a:bodyPr/>
        <a:lstStyle/>
        <a:p>
          <a:endParaRPr lang="en-US"/>
        </a:p>
      </dgm:t>
    </dgm:pt>
    <dgm:pt modelId="{7370A4AB-0AEC-4CA4-8850-15C81B52E00F}" type="pres">
      <dgm:prSet presAssocID="{E3AAA2A2-D72F-48A9-94B6-2E5D76BBEAA4}" presName="linear" presStyleCnt="0">
        <dgm:presLayoutVars>
          <dgm:animLvl val="lvl"/>
          <dgm:resizeHandles val="exact"/>
        </dgm:presLayoutVars>
      </dgm:prSet>
      <dgm:spPr/>
    </dgm:pt>
    <dgm:pt modelId="{C2D8E2EE-89A0-47C5-BD6B-F11B3CDCD275}" type="pres">
      <dgm:prSet presAssocID="{56E10DE6-78A1-4128-8A2C-ED6F45F5FE44}" presName="parentText" presStyleLbl="node1" presStyleIdx="0" presStyleCnt="1" custLinFactNeighborY="-3119">
        <dgm:presLayoutVars>
          <dgm:chMax val="0"/>
          <dgm:bulletEnabled val="1"/>
        </dgm:presLayoutVars>
      </dgm:prSet>
      <dgm:spPr/>
    </dgm:pt>
  </dgm:ptLst>
  <dgm:cxnLst>
    <dgm:cxn modelId="{70C2395B-1B9B-49D0-B339-29720CAB32AB}" type="presOf" srcId="{56E10DE6-78A1-4128-8A2C-ED6F45F5FE44}" destId="{C2D8E2EE-89A0-47C5-BD6B-F11B3CDCD275}" srcOrd="0" destOrd="0" presId="urn:microsoft.com/office/officeart/2005/8/layout/vList2"/>
    <dgm:cxn modelId="{C596AD45-25F4-45BD-872F-3EF38A6922AE}" srcId="{E3AAA2A2-D72F-48A9-94B6-2E5D76BBEAA4}" destId="{56E10DE6-78A1-4128-8A2C-ED6F45F5FE44}" srcOrd="0" destOrd="0" parTransId="{1421C254-6DC2-46E6-8F50-9F4CF93DEB9B}" sibTransId="{E57ECC9B-68E1-4708-BD54-597DE98CB017}"/>
    <dgm:cxn modelId="{2722666E-CD32-4E37-9F5A-BD4725FCFC3F}" type="presOf" srcId="{E3AAA2A2-D72F-48A9-94B6-2E5D76BBEAA4}" destId="{7370A4AB-0AEC-4CA4-8850-15C81B52E00F}" srcOrd="0" destOrd="0" presId="urn:microsoft.com/office/officeart/2005/8/layout/vList2"/>
    <dgm:cxn modelId="{9AA34F5D-E3FA-437F-925E-D72AC48F1681}" type="presParOf" srcId="{7370A4AB-0AEC-4CA4-8850-15C81B52E00F}" destId="{C2D8E2EE-89A0-47C5-BD6B-F11B3CDCD27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A1719D-B392-498D-89B4-9F53ED1D190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EFF6C43-E6E1-4059-B3A9-D46979EA1E55}">
      <dgm:prSet custT="1"/>
      <dgm:spPr/>
      <dgm:t>
        <a:bodyPr/>
        <a:lstStyle/>
        <a:p>
          <a:pPr algn="ctr"/>
          <a:r>
            <a:rPr lang="en-US" sz="1600">
              <a:latin typeface="Khmer OS" panose="02000500000000020004" pitchFamily="2" charset="0"/>
              <a:cs typeface="Khmer OS" panose="02000500000000020004" pitchFamily="2" charset="0"/>
            </a:rPr>
            <a:t>NTFS </a:t>
          </a:r>
          <a:r>
            <a:rPr lang="km-KH" sz="1600">
              <a:latin typeface="Khmer OS" panose="02000500000000020004" pitchFamily="2" charset="0"/>
              <a:cs typeface="Khmer OS" panose="02000500000000020004" pitchFamily="2" charset="0"/>
            </a:rPr>
            <a:t>ឬ</a:t>
          </a:r>
          <a:r>
            <a:rPr lang="en-US" sz="1600">
              <a:latin typeface="Khmer OS" panose="02000500000000020004" pitchFamily="2" charset="0"/>
              <a:cs typeface="Khmer OS" panose="02000500000000020004" pitchFamily="2" charset="0"/>
            </a:rPr>
            <a:t> fast32</a:t>
          </a:r>
        </a:p>
      </dgm:t>
    </dgm:pt>
    <dgm:pt modelId="{59A83F14-0E6D-442E-91E3-686C282EB571}" type="parTrans" cxnId="{CE702733-0A2F-4DB6-976E-C77D0CD417F4}">
      <dgm:prSet/>
      <dgm:spPr/>
      <dgm:t>
        <a:bodyPr/>
        <a:lstStyle/>
        <a:p>
          <a:endParaRPr lang="en-US"/>
        </a:p>
      </dgm:t>
    </dgm:pt>
    <dgm:pt modelId="{689FB39D-3991-424B-940A-12A94995FE77}" type="sibTrans" cxnId="{CE702733-0A2F-4DB6-976E-C77D0CD417F4}">
      <dgm:prSet/>
      <dgm:spPr/>
      <dgm:t>
        <a:bodyPr/>
        <a:lstStyle/>
        <a:p>
          <a:endParaRPr lang="en-US"/>
        </a:p>
      </dgm:t>
    </dgm:pt>
    <dgm:pt modelId="{EAC0AD81-58AE-42F9-85CC-F0AE0B51A880}" type="pres">
      <dgm:prSet presAssocID="{80A1719D-B392-498D-89B4-9F53ED1D1902}" presName="linear" presStyleCnt="0">
        <dgm:presLayoutVars>
          <dgm:animLvl val="lvl"/>
          <dgm:resizeHandles val="exact"/>
        </dgm:presLayoutVars>
      </dgm:prSet>
      <dgm:spPr/>
    </dgm:pt>
    <dgm:pt modelId="{1403F671-DE0D-4420-B303-D9439A69E663}" type="pres">
      <dgm:prSet presAssocID="{6EFF6C43-E6E1-4059-B3A9-D46979EA1E55}" presName="parentText" presStyleLbl="node1" presStyleIdx="0" presStyleCnt="1" custLinFactNeighborY="-5567">
        <dgm:presLayoutVars>
          <dgm:chMax val="0"/>
          <dgm:bulletEnabled val="1"/>
        </dgm:presLayoutVars>
      </dgm:prSet>
      <dgm:spPr/>
    </dgm:pt>
  </dgm:ptLst>
  <dgm:cxnLst>
    <dgm:cxn modelId="{E03CE91F-E0F9-4166-B91A-FFCD5D92DDDC}" type="presOf" srcId="{80A1719D-B392-498D-89B4-9F53ED1D1902}" destId="{EAC0AD81-58AE-42F9-85CC-F0AE0B51A880}" srcOrd="0" destOrd="0" presId="urn:microsoft.com/office/officeart/2005/8/layout/vList2"/>
    <dgm:cxn modelId="{CE702733-0A2F-4DB6-976E-C77D0CD417F4}" srcId="{80A1719D-B392-498D-89B4-9F53ED1D1902}" destId="{6EFF6C43-E6E1-4059-B3A9-D46979EA1E55}" srcOrd="0" destOrd="0" parTransId="{59A83F14-0E6D-442E-91E3-686C282EB571}" sibTransId="{689FB39D-3991-424B-940A-12A94995FE77}"/>
    <dgm:cxn modelId="{8DC24788-8F69-4307-81A0-5F6F7DC819D9}" type="presOf" srcId="{6EFF6C43-E6E1-4059-B3A9-D46979EA1E55}" destId="{1403F671-DE0D-4420-B303-D9439A69E663}" srcOrd="0" destOrd="0" presId="urn:microsoft.com/office/officeart/2005/8/layout/vList2"/>
    <dgm:cxn modelId="{1411ED33-6737-4512-B09A-A1F57E7D7499}" type="presParOf" srcId="{EAC0AD81-58AE-42F9-85CC-F0AE0B51A880}" destId="{1403F671-DE0D-4420-B303-D9439A69E66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38AB56-FBBD-4461-A734-36AA0C213F6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0BE9E01-BF5E-4DC2-866C-0A9D10D7E653}">
      <dgm:prSet/>
      <dgm:spPr/>
      <dgm:t>
        <a:bodyPr/>
        <a:lstStyle/>
        <a:p>
          <a:pPr algn="ctr"/>
          <a:r>
            <a:rPr lang="km-KH">
              <a:latin typeface="Khmer OS" panose="02000500000000020004" pitchFamily="2" charset="0"/>
              <a:cs typeface="Khmer OS" panose="02000500000000020004" pitchFamily="2" charset="0"/>
            </a:rPr>
            <a:t>ចុចយក</a:t>
          </a:r>
          <a:r>
            <a:rPr lang="en-US">
              <a:latin typeface="Khmer OS" panose="02000500000000020004" pitchFamily="2" charset="0"/>
              <a:cs typeface="Khmer OS" panose="02000500000000020004" pitchFamily="2" charset="0"/>
            </a:rPr>
            <a:t> Window </a:t>
          </a:r>
          <a:r>
            <a:rPr lang="km-KH">
              <a:latin typeface="Khmer OS" panose="02000500000000020004" pitchFamily="2" charset="0"/>
              <a:cs typeface="Khmer OS" panose="02000500000000020004" pitchFamily="2" charset="0"/>
            </a:rPr>
            <a:t>ដែលត្រូវ </a:t>
          </a:r>
          <a:r>
            <a:rPr lang="en-US">
              <a:latin typeface="Khmer OS" panose="02000500000000020004" pitchFamily="2" charset="0"/>
              <a:cs typeface="Khmer OS" panose="02000500000000020004" pitchFamily="2" charset="0"/>
            </a:rPr>
            <a:t>Boot</a:t>
          </a:r>
        </a:p>
      </dgm:t>
    </dgm:pt>
    <dgm:pt modelId="{0A279385-B700-42FF-9B85-C379C68183AF}" type="parTrans" cxnId="{6A42F55B-33DF-41DB-ABA1-F873F9FCC553}">
      <dgm:prSet/>
      <dgm:spPr/>
      <dgm:t>
        <a:bodyPr/>
        <a:lstStyle/>
        <a:p>
          <a:endParaRPr lang="en-US"/>
        </a:p>
      </dgm:t>
    </dgm:pt>
    <dgm:pt modelId="{3EBAFBF1-69B3-4380-ABBF-D0CC197CD5EF}" type="sibTrans" cxnId="{6A42F55B-33DF-41DB-ABA1-F873F9FCC553}">
      <dgm:prSet/>
      <dgm:spPr/>
      <dgm:t>
        <a:bodyPr/>
        <a:lstStyle/>
        <a:p>
          <a:endParaRPr lang="en-US"/>
        </a:p>
      </dgm:t>
    </dgm:pt>
    <dgm:pt modelId="{F78F9A8C-812E-495B-83F1-8132DA2CE5A7}" type="pres">
      <dgm:prSet presAssocID="{1838AB56-FBBD-4461-A734-36AA0C213F69}" presName="linear" presStyleCnt="0">
        <dgm:presLayoutVars>
          <dgm:animLvl val="lvl"/>
          <dgm:resizeHandles val="exact"/>
        </dgm:presLayoutVars>
      </dgm:prSet>
      <dgm:spPr/>
    </dgm:pt>
    <dgm:pt modelId="{9E87C9B9-4109-41B3-BFCE-85721AA5ABF6}" type="pres">
      <dgm:prSet presAssocID="{A0BE9E01-BF5E-4DC2-866C-0A9D10D7E65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A42F55B-33DF-41DB-ABA1-F873F9FCC553}" srcId="{1838AB56-FBBD-4461-A734-36AA0C213F69}" destId="{A0BE9E01-BF5E-4DC2-866C-0A9D10D7E653}" srcOrd="0" destOrd="0" parTransId="{0A279385-B700-42FF-9B85-C379C68183AF}" sibTransId="{3EBAFBF1-69B3-4380-ABBF-D0CC197CD5EF}"/>
    <dgm:cxn modelId="{1BB8DD85-2C1D-4CA7-A40F-84D4BE93A875}" type="presOf" srcId="{A0BE9E01-BF5E-4DC2-866C-0A9D10D7E653}" destId="{9E87C9B9-4109-41B3-BFCE-85721AA5ABF6}" srcOrd="0" destOrd="0" presId="urn:microsoft.com/office/officeart/2005/8/layout/vList2"/>
    <dgm:cxn modelId="{9C9FB58C-B946-4C15-9750-1ADFF4A77F0B}" type="presOf" srcId="{1838AB56-FBBD-4461-A734-36AA0C213F69}" destId="{F78F9A8C-812E-495B-83F1-8132DA2CE5A7}" srcOrd="0" destOrd="0" presId="urn:microsoft.com/office/officeart/2005/8/layout/vList2"/>
    <dgm:cxn modelId="{FF2D74CB-F115-4DE8-B27D-F8AFA584694A}" type="presParOf" srcId="{F78F9A8C-812E-495B-83F1-8132DA2CE5A7}" destId="{9E87C9B9-4109-41B3-BFCE-85721AA5ABF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3FD81F-A02E-4190-AB83-8E4D79CC504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0D19E7-7F0B-417B-808A-583B81FDF0A1}">
      <dgm:prSet custT="1"/>
      <dgm:spPr/>
      <dgm:t>
        <a:bodyPr/>
        <a:lstStyle/>
        <a:p>
          <a:pPr algn="ctr"/>
          <a:r>
            <a:rPr lang="km-KH" sz="1600">
              <a:latin typeface="Khmer OS" panose="02000500000000020004" pitchFamily="2" charset="0"/>
              <a:cs typeface="Khmer OS" panose="02000500000000020004" pitchFamily="2" charset="0"/>
            </a:rPr>
            <a:t>ឈ្មោះ</a:t>
          </a:r>
          <a:endParaRPr lang="en-US" sz="1600">
            <a:latin typeface="Khmer OS" panose="02000500000000020004" pitchFamily="2" charset="0"/>
            <a:cs typeface="Khmer OS" panose="02000500000000020004" pitchFamily="2" charset="0"/>
          </a:endParaRPr>
        </a:p>
      </dgm:t>
    </dgm:pt>
    <dgm:pt modelId="{35646D8A-279C-4E7C-AE2A-B7BC3E4819A7}" type="parTrans" cxnId="{53765C42-D1A7-45B1-BB7E-22ED47B8467D}">
      <dgm:prSet/>
      <dgm:spPr/>
      <dgm:t>
        <a:bodyPr/>
        <a:lstStyle/>
        <a:p>
          <a:endParaRPr lang="en-US"/>
        </a:p>
      </dgm:t>
    </dgm:pt>
    <dgm:pt modelId="{CDC6A7D1-51CF-4A56-9D07-F3BDAD09D0DB}" type="sibTrans" cxnId="{53765C42-D1A7-45B1-BB7E-22ED47B8467D}">
      <dgm:prSet/>
      <dgm:spPr/>
      <dgm:t>
        <a:bodyPr/>
        <a:lstStyle/>
        <a:p>
          <a:endParaRPr lang="en-US"/>
        </a:p>
      </dgm:t>
    </dgm:pt>
    <dgm:pt modelId="{4668186B-1EF3-4BAD-BA9D-3D5B74784170}" type="pres">
      <dgm:prSet presAssocID="{363FD81F-A02E-4190-AB83-8E4D79CC5047}" presName="linear" presStyleCnt="0">
        <dgm:presLayoutVars>
          <dgm:animLvl val="lvl"/>
          <dgm:resizeHandles val="exact"/>
        </dgm:presLayoutVars>
      </dgm:prSet>
      <dgm:spPr/>
    </dgm:pt>
    <dgm:pt modelId="{DCE4D82F-D0E6-4942-942D-912988E27CBE}" type="pres">
      <dgm:prSet presAssocID="{FF0D19E7-7F0B-417B-808A-583B81FDF0A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3D45B33-70A9-4C61-83C2-0E377F193724}" type="presOf" srcId="{363FD81F-A02E-4190-AB83-8E4D79CC5047}" destId="{4668186B-1EF3-4BAD-BA9D-3D5B74784170}" srcOrd="0" destOrd="0" presId="urn:microsoft.com/office/officeart/2005/8/layout/vList2"/>
    <dgm:cxn modelId="{53765C42-D1A7-45B1-BB7E-22ED47B8467D}" srcId="{363FD81F-A02E-4190-AB83-8E4D79CC5047}" destId="{FF0D19E7-7F0B-417B-808A-583B81FDF0A1}" srcOrd="0" destOrd="0" parTransId="{35646D8A-279C-4E7C-AE2A-B7BC3E4819A7}" sibTransId="{CDC6A7D1-51CF-4A56-9D07-F3BDAD09D0DB}"/>
    <dgm:cxn modelId="{BFFA9BBC-C228-4BB6-A292-F01ED6C3A7D9}" type="presOf" srcId="{FF0D19E7-7F0B-417B-808A-583B81FDF0A1}" destId="{DCE4D82F-D0E6-4942-942D-912988E27CBE}" srcOrd="0" destOrd="0" presId="urn:microsoft.com/office/officeart/2005/8/layout/vList2"/>
    <dgm:cxn modelId="{A34BD633-F97D-4E4F-ACB9-DB39C6520668}" type="presParOf" srcId="{4668186B-1EF3-4BAD-BA9D-3D5B74784170}" destId="{DCE4D82F-D0E6-4942-942D-912988E27C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99CA1D-207F-4133-B3EC-A67EDF7BC0E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DEEDA8A-BEDE-4AE6-B1CA-C8AC47BA07CA}">
      <dgm:prSet custT="1"/>
      <dgm:spPr/>
      <dgm:t>
        <a:bodyPr/>
        <a:lstStyle/>
        <a:p>
          <a:pPr algn="ctr"/>
          <a:r>
            <a:rPr lang="km-KH" sz="1400">
              <a:latin typeface="Khmer OS" panose="02000500000000020004" pitchFamily="2" charset="0"/>
              <a:cs typeface="Khmer OS" panose="02000500000000020004" pitchFamily="2" charset="0"/>
            </a:rPr>
            <a:t>ចុចទីនេះដើម្បីដំណើរការ</a:t>
          </a:r>
          <a:endParaRPr lang="en-US" sz="1400">
            <a:latin typeface="Khmer OS" panose="02000500000000020004" pitchFamily="2" charset="0"/>
            <a:cs typeface="Khmer OS" panose="02000500000000020004" pitchFamily="2" charset="0"/>
          </a:endParaRPr>
        </a:p>
      </dgm:t>
    </dgm:pt>
    <dgm:pt modelId="{A83FA7B4-3CB7-4CAC-87E4-E1D4AE6AE04E}" type="parTrans" cxnId="{0BAF1304-DAE7-4B10-933E-FF483862F302}">
      <dgm:prSet/>
      <dgm:spPr/>
      <dgm:t>
        <a:bodyPr/>
        <a:lstStyle/>
        <a:p>
          <a:endParaRPr lang="en-US"/>
        </a:p>
      </dgm:t>
    </dgm:pt>
    <dgm:pt modelId="{713483D4-25F8-4466-A11F-850E445C86FD}" type="sibTrans" cxnId="{0BAF1304-DAE7-4B10-933E-FF483862F302}">
      <dgm:prSet/>
      <dgm:spPr/>
      <dgm:t>
        <a:bodyPr/>
        <a:lstStyle/>
        <a:p>
          <a:endParaRPr lang="en-US"/>
        </a:p>
      </dgm:t>
    </dgm:pt>
    <dgm:pt modelId="{25AB787D-7824-4DF7-B4BD-A890B8E8B61A}" type="pres">
      <dgm:prSet presAssocID="{A499CA1D-207F-4133-B3EC-A67EDF7BC0EF}" presName="linear" presStyleCnt="0">
        <dgm:presLayoutVars>
          <dgm:animLvl val="lvl"/>
          <dgm:resizeHandles val="exact"/>
        </dgm:presLayoutVars>
      </dgm:prSet>
      <dgm:spPr/>
    </dgm:pt>
    <dgm:pt modelId="{F5324D45-2015-4B4D-8948-A42DF3B492BD}" type="pres">
      <dgm:prSet presAssocID="{3DEEDA8A-BEDE-4AE6-B1CA-C8AC47BA07C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BAF1304-DAE7-4B10-933E-FF483862F302}" srcId="{A499CA1D-207F-4133-B3EC-A67EDF7BC0EF}" destId="{3DEEDA8A-BEDE-4AE6-B1CA-C8AC47BA07CA}" srcOrd="0" destOrd="0" parTransId="{A83FA7B4-3CB7-4CAC-87E4-E1D4AE6AE04E}" sibTransId="{713483D4-25F8-4466-A11F-850E445C86FD}"/>
    <dgm:cxn modelId="{95AF3840-2A3B-48FE-81D4-97A1CDBC04AB}" type="presOf" srcId="{3DEEDA8A-BEDE-4AE6-B1CA-C8AC47BA07CA}" destId="{F5324D45-2015-4B4D-8948-A42DF3B492BD}" srcOrd="0" destOrd="0" presId="urn:microsoft.com/office/officeart/2005/8/layout/vList2"/>
    <dgm:cxn modelId="{5C0510EA-A5E5-444D-B945-CC47880CEF9E}" type="presOf" srcId="{A499CA1D-207F-4133-B3EC-A67EDF7BC0EF}" destId="{25AB787D-7824-4DF7-B4BD-A890B8E8B61A}" srcOrd="0" destOrd="0" presId="urn:microsoft.com/office/officeart/2005/8/layout/vList2"/>
    <dgm:cxn modelId="{9E5C2379-6179-4265-9E67-5BFBB001A599}" type="presParOf" srcId="{25AB787D-7824-4DF7-B4BD-A890B8E8B61A}" destId="{F5324D45-2015-4B4D-8948-A42DF3B492B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9087FF-8FA2-4A49-8B7C-F1C035A5EE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DFAF40-8578-4534-98E3-76D04A7EAB2C}">
      <dgm:prSet/>
      <dgm:spPr/>
      <dgm:t>
        <a:bodyPr/>
        <a:lstStyle/>
        <a:p>
          <a:pPr algn="ctr"/>
          <a:r>
            <a:rPr lang="en-US" dirty="0">
              <a:latin typeface="Khmer OS" panose="02000500000000020004" pitchFamily="2" charset="0"/>
              <a:cs typeface="Khmer OS" panose="02000500000000020004" pitchFamily="2" charset="0"/>
            </a:rPr>
            <a:t>Window </a:t>
          </a:r>
          <a:r>
            <a:rPr lang="km-KH" dirty="0">
              <a:latin typeface="Khmer OS" panose="02000500000000020004" pitchFamily="2" charset="0"/>
              <a:cs typeface="Khmer OS" panose="02000500000000020004" pitchFamily="2" charset="0"/>
            </a:rPr>
            <a:t>ដែលបានជ្រើស</a:t>
          </a:r>
          <a:endParaRPr lang="en-US" dirty="0">
            <a:latin typeface="Khmer OS" panose="02000500000000020004" pitchFamily="2" charset="0"/>
            <a:cs typeface="Khmer OS" panose="02000500000000020004" pitchFamily="2" charset="0"/>
          </a:endParaRPr>
        </a:p>
      </dgm:t>
    </dgm:pt>
    <dgm:pt modelId="{BED1FDFB-0413-445C-A03D-07FE923F89FA}" type="parTrans" cxnId="{1178E9AC-A50D-4CF2-A2FB-F97B5CD8CFBC}">
      <dgm:prSet/>
      <dgm:spPr/>
      <dgm:t>
        <a:bodyPr/>
        <a:lstStyle/>
        <a:p>
          <a:pPr algn="ctr"/>
          <a:endParaRPr lang="en-US">
            <a:latin typeface="Khmer OS" panose="02000500000000020004" pitchFamily="2" charset="0"/>
            <a:cs typeface="Khmer OS" panose="02000500000000020004" pitchFamily="2" charset="0"/>
          </a:endParaRPr>
        </a:p>
      </dgm:t>
    </dgm:pt>
    <dgm:pt modelId="{7BC0DC3F-3536-4C60-BA47-FF25A4D604D5}" type="sibTrans" cxnId="{1178E9AC-A50D-4CF2-A2FB-F97B5CD8CFBC}">
      <dgm:prSet/>
      <dgm:spPr/>
      <dgm:t>
        <a:bodyPr/>
        <a:lstStyle/>
        <a:p>
          <a:pPr algn="ctr"/>
          <a:endParaRPr lang="en-US">
            <a:latin typeface="Khmer OS" panose="02000500000000020004" pitchFamily="2" charset="0"/>
            <a:cs typeface="Khmer OS" panose="02000500000000020004" pitchFamily="2" charset="0"/>
          </a:endParaRPr>
        </a:p>
      </dgm:t>
    </dgm:pt>
    <dgm:pt modelId="{E07E3878-4FD9-4C1D-AD3C-ADEDF5A53C3E}" type="pres">
      <dgm:prSet presAssocID="{2E9087FF-8FA2-4A49-8B7C-F1C035A5EEF9}" presName="linear" presStyleCnt="0">
        <dgm:presLayoutVars>
          <dgm:animLvl val="lvl"/>
          <dgm:resizeHandles val="exact"/>
        </dgm:presLayoutVars>
      </dgm:prSet>
      <dgm:spPr/>
    </dgm:pt>
    <dgm:pt modelId="{5272F654-BA16-4A45-91A3-ED2A21C7CCD5}" type="pres">
      <dgm:prSet presAssocID="{39DFAF40-8578-4534-98E3-76D04A7EAB2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178E9AC-A50D-4CF2-A2FB-F97B5CD8CFBC}" srcId="{2E9087FF-8FA2-4A49-8B7C-F1C035A5EEF9}" destId="{39DFAF40-8578-4534-98E3-76D04A7EAB2C}" srcOrd="0" destOrd="0" parTransId="{BED1FDFB-0413-445C-A03D-07FE923F89FA}" sibTransId="{7BC0DC3F-3536-4C60-BA47-FF25A4D604D5}"/>
    <dgm:cxn modelId="{71EA17F1-FC29-4AF7-894C-C2F41A2054C6}" type="presOf" srcId="{39DFAF40-8578-4534-98E3-76D04A7EAB2C}" destId="{5272F654-BA16-4A45-91A3-ED2A21C7CCD5}" srcOrd="0" destOrd="0" presId="urn:microsoft.com/office/officeart/2005/8/layout/vList2"/>
    <dgm:cxn modelId="{94F5B8FA-92D9-4314-8142-B1216F7D4B46}" type="presOf" srcId="{2E9087FF-8FA2-4A49-8B7C-F1C035A5EEF9}" destId="{E07E3878-4FD9-4C1D-AD3C-ADEDF5A53C3E}" srcOrd="0" destOrd="0" presId="urn:microsoft.com/office/officeart/2005/8/layout/vList2"/>
    <dgm:cxn modelId="{3D766119-B8C0-4DA9-A59D-42EBA085E5F2}" type="presParOf" srcId="{E07E3878-4FD9-4C1D-AD3C-ADEDF5A53C3E}" destId="{5272F654-BA16-4A45-91A3-ED2A21C7CCD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52269A-8C02-4EA5-B561-52C78FD16000}">
      <dsp:nvSpPr>
        <dsp:cNvPr id="0" name=""/>
        <dsp:cNvSpPr/>
      </dsp:nvSpPr>
      <dsp:spPr>
        <a:xfrm>
          <a:off x="0" y="2511"/>
          <a:ext cx="2723738" cy="666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Khmer OS" panose="02000500000000020004" pitchFamily="2" charset="0"/>
              <a:cs typeface="Khmer OS" panose="02000500000000020004" pitchFamily="2" charset="0"/>
            </a:rPr>
            <a:t>Flash </a:t>
          </a:r>
          <a:r>
            <a:rPr lang="km-KH" sz="1900" kern="1200">
              <a:latin typeface="Khmer OS" panose="02000500000000020004" pitchFamily="2" charset="0"/>
              <a:cs typeface="Khmer OS" panose="02000500000000020004" pitchFamily="2" charset="0"/>
            </a:rPr>
            <a:t>ឬ </a:t>
          </a:r>
          <a:r>
            <a:rPr lang="en-US" sz="1900" kern="1200">
              <a:latin typeface="Khmer OS" panose="02000500000000020004" pitchFamily="2" charset="0"/>
              <a:cs typeface="Khmer OS" panose="02000500000000020004" pitchFamily="2" charset="0"/>
            </a:rPr>
            <a:t>USB</a:t>
          </a:r>
        </a:p>
      </dsp:txBody>
      <dsp:txXfrm>
        <a:off x="32555" y="35066"/>
        <a:ext cx="2658628" cy="6017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8E2EE-89A0-47C5-BD6B-F11B3CDCD275}">
      <dsp:nvSpPr>
        <dsp:cNvPr id="0" name=""/>
        <dsp:cNvSpPr/>
      </dsp:nvSpPr>
      <dsp:spPr>
        <a:xfrm>
          <a:off x="0" y="0"/>
          <a:ext cx="2723738" cy="526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Khmer OS" panose="02000500000000020004" pitchFamily="2" charset="0"/>
              <a:cs typeface="Khmer OS" panose="02000500000000020004" pitchFamily="2" charset="0"/>
            </a:rPr>
            <a:t>GPT </a:t>
          </a:r>
          <a:r>
            <a:rPr lang="km-KH" sz="1500" kern="1200">
              <a:latin typeface="Khmer OS" panose="02000500000000020004" pitchFamily="2" charset="0"/>
              <a:cs typeface="Khmer OS" panose="02000500000000020004" pitchFamily="2" charset="0"/>
            </a:rPr>
            <a:t>ឬ </a:t>
          </a:r>
          <a:r>
            <a:rPr lang="en-US" sz="1500" kern="1200">
              <a:latin typeface="Khmer OS" panose="02000500000000020004" pitchFamily="2" charset="0"/>
              <a:cs typeface="Khmer OS" panose="02000500000000020004" pitchFamily="2" charset="0"/>
            </a:rPr>
            <a:t>MBR</a:t>
          </a:r>
        </a:p>
      </dsp:txBody>
      <dsp:txXfrm>
        <a:off x="25702" y="25702"/>
        <a:ext cx="2672334" cy="4750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3F671-DE0D-4420-B303-D9439A69E663}">
      <dsp:nvSpPr>
        <dsp:cNvPr id="0" name=""/>
        <dsp:cNvSpPr/>
      </dsp:nvSpPr>
      <dsp:spPr>
        <a:xfrm>
          <a:off x="0" y="0"/>
          <a:ext cx="2723738" cy="4985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Khmer OS" panose="02000500000000020004" pitchFamily="2" charset="0"/>
              <a:cs typeface="Khmer OS" panose="02000500000000020004" pitchFamily="2" charset="0"/>
            </a:rPr>
            <a:t>NTFS </a:t>
          </a:r>
          <a:r>
            <a:rPr lang="km-KH" sz="1600" kern="1200">
              <a:latin typeface="Khmer OS" panose="02000500000000020004" pitchFamily="2" charset="0"/>
              <a:cs typeface="Khmer OS" panose="02000500000000020004" pitchFamily="2" charset="0"/>
            </a:rPr>
            <a:t>ឬ</a:t>
          </a:r>
          <a:r>
            <a:rPr lang="en-US" sz="1600" kern="1200">
              <a:latin typeface="Khmer OS" panose="02000500000000020004" pitchFamily="2" charset="0"/>
              <a:cs typeface="Khmer OS" panose="02000500000000020004" pitchFamily="2" charset="0"/>
            </a:rPr>
            <a:t> fast32</a:t>
          </a:r>
        </a:p>
      </dsp:txBody>
      <dsp:txXfrm>
        <a:off x="24336" y="24336"/>
        <a:ext cx="2675066" cy="4498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7C9B9-4109-41B3-BFCE-85721AA5ABF6}">
      <dsp:nvSpPr>
        <dsp:cNvPr id="0" name=""/>
        <dsp:cNvSpPr/>
      </dsp:nvSpPr>
      <dsp:spPr>
        <a:xfrm>
          <a:off x="0" y="22043"/>
          <a:ext cx="2723738" cy="1034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m-KH" sz="1700" kern="1200">
              <a:latin typeface="Khmer OS" panose="02000500000000020004" pitchFamily="2" charset="0"/>
              <a:cs typeface="Khmer OS" panose="02000500000000020004" pitchFamily="2" charset="0"/>
            </a:rPr>
            <a:t>ចុចយក</a:t>
          </a:r>
          <a:r>
            <a:rPr lang="en-US" sz="1700" kern="1200">
              <a:latin typeface="Khmer OS" panose="02000500000000020004" pitchFamily="2" charset="0"/>
              <a:cs typeface="Khmer OS" panose="02000500000000020004" pitchFamily="2" charset="0"/>
            </a:rPr>
            <a:t> Window </a:t>
          </a:r>
          <a:r>
            <a:rPr lang="km-KH" sz="1700" kern="1200">
              <a:latin typeface="Khmer OS" panose="02000500000000020004" pitchFamily="2" charset="0"/>
              <a:cs typeface="Khmer OS" panose="02000500000000020004" pitchFamily="2" charset="0"/>
            </a:rPr>
            <a:t>ដែលត្រូវ </a:t>
          </a:r>
          <a:r>
            <a:rPr lang="en-US" sz="1700" kern="1200">
              <a:latin typeface="Khmer OS" panose="02000500000000020004" pitchFamily="2" charset="0"/>
              <a:cs typeface="Khmer OS" panose="02000500000000020004" pitchFamily="2" charset="0"/>
            </a:rPr>
            <a:t>Boot</a:t>
          </a:r>
        </a:p>
      </dsp:txBody>
      <dsp:txXfrm>
        <a:off x="50489" y="72532"/>
        <a:ext cx="2622760" cy="9333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E4D82F-D0E6-4942-942D-912988E27CBE}">
      <dsp:nvSpPr>
        <dsp:cNvPr id="0" name=""/>
        <dsp:cNvSpPr/>
      </dsp:nvSpPr>
      <dsp:spPr>
        <a:xfrm>
          <a:off x="0" y="156"/>
          <a:ext cx="2723738" cy="4985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m-KH" sz="1600" kern="1200">
              <a:latin typeface="Khmer OS" panose="02000500000000020004" pitchFamily="2" charset="0"/>
              <a:cs typeface="Khmer OS" panose="02000500000000020004" pitchFamily="2" charset="0"/>
            </a:rPr>
            <a:t>ឈ្មោះ</a:t>
          </a:r>
          <a:endParaRPr lang="en-US" sz="1600" kern="1200">
            <a:latin typeface="Khmer OS" panose="02000500000000020004" pitchFamily="2" charset="0"/>
            <a:cs typeface="Khmer OS" panose="02000500000000020004" pitchFamily="2" charset="0"/>
          </a:endParaRPr>
        </a:p>
      </dsp:txBody>
      <dsp:txXfrm>
        <a:off x="24336" y="24492"/>
        <a:ext cx="2675066" cy="4498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324D45-2015-4B4D-8948-A42DF3B492BD}">
      <dsp:nvSpPr>
        <dsp:cNvPr id="0" name=""/>
        <dsp:cNvSpPr/>
      </dsp:nvSpPr>
      <dsp:spPr>
        <a:xfrm>
          <a:off x="0" y="6061"/>
          <a:ext cx="2723738" cy="486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m-KH" sz="1400" kern="1200">
              <a:latin typeface="Khmer OS" panose="02000500000000020004" pitchFamily="2" charset="0"/>
              <a:cs typeface="Khmer OS" panose="02000500000000020004" pitchFamily="2" charset="0"/>
            </a:rPr>
            <a:t>ចុចទីនេះដើម្បីដំណើរការ</a:t>
          </a:r>
          <a:endParaRPr lang="en-US" sz="1400" kern="1200">
            <a:latin typeface="Khmer OS" panose="02000500000000020004" pitchFamily="2" charset="0"/>
            <a:cs typeface="Khmer OS" panose="02000500000000020004" pitchFamily="2" charset="0"/>
          </a:endParaRPr>
        </a:p>
      </dsp:txBody>
      <dsp:txXfrm>
        <a:off x="23760" y="29821"/>
        <a:ext cx="2676218" cy="4392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2F654-BA16-4A45-91A3-ED2A21C7CCD5}">
      <dsp:nvSpPr>
        <dsp:cNvPr id="0" name=""/>
        <dsp:cNvSpPr/>
      </dsp:nvSpPr>
      <dsp:spPr>
        <a:xfrm>
          <a:off x="0" y="11359"/>
          <a:ext cx="2723738" cy="561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Khmer OS" panose="02000500000000020004" pitchFamily="2" charset="0"/>
              <a:cs typeface="Khmer OS" panose="02000500000000020004" pitchFamily="2" charset="0"/>
            </a:rPr>
            <a:t>Window </a:t>
          </a:r>
          <a:r>
            <a:rPr lang="km-KH" sz="1600" kern="1200" dirty="0">
              <a:latin typeface="Khmer OS" panose="02000500000000020004" pitchFamily="2" charset="0"/>
              <a:cs typeface="Khmer OS" panose="02000500000000020004" pitchFamily="2" charset="0"/>
            </a:rPr>
            <a:t>ដែលបានជ្រើស</a:t>
          </a:r>
          <a:endParaRPr lang="en-US" sz="1600" kern="1200" dirty="0">
            <a:latin typeface="Khmer OS" panose="02000500000000020004" pitchFamily="2" charset="0"/>
            <a:cs typeface="Khmer OS" panose="02000500000000020004" pitchFamily="2" charset="0"/>
          </a:endParaRPr>
        </a:p>
      </dsp:txBody>
      <dsp:txXfrm>
        <a:off x="27415" y="38774"/>
        <a:ext cx="2668908" cy="506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00DBB-27F8-4CF9-5F2C-A41A46E2E4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616069-8C86-C82B-71BD-154182B71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01575-7662-B168-7DFF-19FD0EAAA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91B3A-0EAB-463A-B138-E247AAFF293A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F92B0-7576-A69A-9C90-8A0231EDD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3D557-09B6-A79F-4A56-B8B2949E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76F9-3253-4FBA-BB3D-219DB91B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32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B993-32D1-847C-D95F-A79F8915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A03C1-BA79-480D-BC17-D670EECC1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8D0F1-1694-1786-741F-F1E8DAB27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91B3A-0EAB-463A-B138-E247AAFF293A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66C82-998F-8C64-37A4-0FCC9A025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3C771-FD41-F286-8CE5-007E279C8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76F9-3253-4FBA-BB3D-219DB91B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7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C97B91-6C70-668F-053D-931D9CD1C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C199F-68C8-6B87-74B9-9ACBAD608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52224-9085-648C-AE0B-069E397C6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91B3A-0EAB-463A-B138-E247AAFF293A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D3A0A-5849-CB78-7400-EDAAA1F36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85750-3340-7EF2-1DFC-A86782374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76F9-3253-4FBA-BB3D-219DB91B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20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26CA-BAF6-C282-B87E-CA16F0E45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9D06-628F-095A-4420-5F633AFF7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875C8-A369-1807-52FA-E5B79BE7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91B3A-0EAB-463A-B138-E247AAFF293A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0CFE5-5CBD-9E61-76AA-D4253D12D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E0BFD-5ABE-4D6C-0397-44E73A247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76F9-3253-4FBA-BB3D-219DB91B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12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9A6-3C70-0DC5-E5C3-B10F4E52E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30E30-D083-71FF-CD6F-753BD7FD6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A0D89-646D-11BE-48FB-C530C154E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91B3A-0EAB-463A-B138-E247AAFF293A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3322C-D54F-4C6F-DB3A-B86888F50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A610-391E-2127-60FA-6491831F1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76F9-3253-4FBA-BB3D-219DB91B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69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381F-901D-7764-349C-2EF9E3B4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62E0A-2657-732C-D78D-2926B4162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96980-B43F-CE15-2D00-AEB47D3F3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02516-E8C1-8281-159D-AF162B383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91B3A-0EAB-463A-B138-E247AAFF293A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EEAFF-3897-9754-2524-D52B2A907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62C64-5966-05C0-85B8-50762F3CB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76F9-3253-4FBA-BB3D-219DB91B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73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8A3F-F433-EA32-FD76-818702C04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7DACC-B4B8-DE68-5C42-907F6128E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D311B-2E3F-BBFC-E4B6-B52D5F491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7DEC-451C-C502-760E-3EC0CFA772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B8F1D9-36F3-4CAD-5887-6801D9B7D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BDDB1F-84E7-6643-5738-908433D5E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91B3A-0EAB-463A-B138-E247AAFF293A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C84441-C958-664F-2327-E6477D6DC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00B00C-4EC8-D6FC-86EC-BF16B56A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76F9-3253-4FBA-BB3D-219DB91B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08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7721-9995-D8E5-F0F6-9069ACCE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64AD4-FF4A-B09A-6964-657924E05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91B3A-0EAB-463A-B138-E247AAFF293A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4C0EB-217D-AEE0-36B9-BE9B55A87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6D3E8-E211-0063-EA45-35EC64C8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76F9-3253-4FBA-BB3D-219DB91B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62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04F7D2-E4A3-013B-905C-5A33D66C0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91B3A-0EAB-463A-B138-E247AAFF293A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256619-7DD3-CD31-9E9B-DE083AD6F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4A700-16B7-FF18-E080-035AF6BB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76F9-3253-4FBA-BB3D-219DB91B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31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770C3-0C8D-3282-C00B-674EE4EB2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810B8-1004-A778-BA09-60E378794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94109-0EBB-EC5D-3F60-F49468F2F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016DD-8F37-44EF-0D84-D052936EA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91B3A-0EAB-463A-B138-E247AAFF293A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BD895-364D-C715-0609-92EA33854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7C0CF-9AD2-547B-5A97-7DEF48E3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76F9-3253-4FBA-BB3D-219DB91B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95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15D7B-E9D9-3B15-8452-EF7EFEE2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483EAD-6FA1-A760-72E5-B98F3B1366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625038-FBE9-2542-4829-55837DC19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EB4FD-54A9-9198-6170-10C5E5C25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91B3A-0EAB-463A-B138-E247AAFF293A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961F6-7611-E521-8339-90BECDCD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17E48-1BD8-B6B9-E643-3E82A164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76F9-3253-4FBA-BB3D-219DB91B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71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A3BD4E-448C-177E-8E0A-03ED2552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0ACDA-A0C7-4230-D54F-61FE27F3B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5F534-288B-C6F5-0891-7407A5599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91B3A-0EAB-463A-B138-E247AAFF293A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CA7E2-6FA1-07B6-DEE4-E7D0F9FF99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CD1DC-B4A5-349F-70D8-26204DCFE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D76F9-3253-4FBA-BB3D-219DB91B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9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m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tm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tm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tm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21" Type="http://schemas.openxmlformats.org/officeDocument/2006/relationships/diagramColors" Target="../diagrams/colors4.xml"/><Relationship Id="rId34" Type="http://schemas.openxmlformats.org/officeDocument/2006/relationships/diagramLayout" Target="../diagrams/layout7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33" Type="http://schemas.openxmlformats.org/officeDocument/2006/relationships/diagramData" Target="../diagrams/data7.xml"/><Relationship Id="rId2" Type="http://schemas.openxmlformats.org/officeDocument/2006/relationships/image" Target="../media/image11.tmp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29" Type="http://schemas.openxmlformats.org/officeDocument/2006/relationships/diagramLayout" Target="../diagrams/layout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32" Type="http://schemas.microsoft.com/office/2007/relationships/diagramDrawing" Target="../diagrams/drawing6.xml"/><Relationship Id="rId37" Type="http://schemas.microsoft.com/office/2007/relationships/diagramDrawing" Target="../diagrams/drawing7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28" Type="http://schemas.openxmlformats.org/officeDocument/2006/relationships/diagramData" Target="../diagrams/data6.xml"/><Relationship Id="rId36" Type="http://schemas.openxmlformats.org/officeDocument/2006/relationships/diagramColors" Target="../diagrams/colors7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31" Type="http://schemas.openxmlformats.org/officeDocument/2006/relationships/diagramColors" Target="../diagrams/colors6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Relationship Id="rId30" Type="http://schemas.openxmlformats.org/officeDocument/2006/relationships/diagramQuickStyle" Target="../diagrams/quickStyle6.xml"/><Relationship Id="rId35" Type="http://schemas.openxmlformats.org/officeDocument/2006/relationships/diagramQuickStyle" Target="../diagrams/quickStyle7.xml"/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CBB91190-C783-021D-BD09-EEA688E01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92B2AC8D-8C4B-0BA3-B82C-4BBE92160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3" y="647948"/>
            <a:ext cx="1866503" cy="145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A1FA902A-BC08-42CA-E3B9-F8A7BEB74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2302" y="134035"/>
            <a:ext cx="8047396" cy="670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m-KH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ព្រះរាជាណាចក្រកម្ពុជា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m-KH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ជាតិ   សាសនា</a:t>
            </a:r>
            <a:r>
              <a:rPr lang="km-KH" altLang="en-US" sz="1600" dirty="0"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   </a:t>
            </a:r>
            <a:r>
              <a:rPr kumimoji="0" lang="km-KH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ព្រះមហាក្សត្រ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cteing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6</a:t>
            </a:r>
            <a:endParaRPr kumimoji="0" lang="km-KH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cteing" pitchFamily="2" charset="0"/>
              <a:ea typeface="Calibri" panose="020F0502020204030204" pitchFamily="34" charset="0"/>
              <a:cs typeface="Khmer OS Muol" panose="02000500000000020004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3600" dirty="0">
              <a:latin typeface="Tacteing" pitchFamily="2" charset="0"/>
              <a:ea typeface="Calibri" panose="020F0502020204030204" pitchFamily="34" charset="0"/>
              <a:cs typeface="Khmer OS Muol" panose="02000500000000020004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m-KH" altLang="en-US" sz="3600" dirty="0">
              <a:latin typeface="Tacteing" pitchFamily="2" charset="0"/>
              <a:ea typeface="Calibri" panose="020F0502020204030204" pitchFamily="34" charset="0"/>
              <a:cs typeface="Khmer OS Muol" panose="02000500000000020004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m-KH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កម្មវិធីសិក្សា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m-KH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មុខវិជ្ជា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m-KH" altLang="en-US" dirty="0">
              <a:latin typeface="Khmer OS Muol" panose="02000500000000020004" pitchFamily="2" charset="0"/>
              <a:ea typeface="Calibri" panose="020F0502020204030204" pitchFamily="34" charset="0"/>
              <a:cs typeface="Khmer OS Muol" panose="02000500000000020004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m-KH" altLang="en-US" sz="800" dirty="0">
              <a:latin typeface="Khmer OS Muol" panose="02000500000000020004" pitchFamily="2" charset="0"/>
              <a:ea typeface="Calibri" panose="020F0502020204030204" pitchFamily="34" charset="0"/>
              <a:cs typeface="Khmer OS Muol" panose="02000500000000020004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m-KH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hmer OS Muol" panose="02000500000000020004" pitchFamily="2" charset="0"/>
              <a:ea typeface="Calibri" panose="020F0502020204030204" pitchFamily="34" charset="0"/>
              <a:cs typeface="Khmer OS Muol" panose="02000500000000020004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m-KH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ការណែនាំ និងការប្រើប្រាស់កុំព្យូទ័រ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m-KH" altLang="en-US" dirty="0">
              <a:latin typeface="Khmer OS Muol" panose="02000500000000020004" pitchFamily="2" charset="0"/>
              <a:ea typeface="Calibri" panose="020F0502020204030204" pitchFamily="34" charset="0"/>
              <a:cs typeface="Khmer OS Muol" panose="02000500000000020004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Khmer OS Muol" panose="02000500000000020004" pitchFamily="2" charset="0"/>
              <a:ea typeface="Calibri" panose="020F0502020204030204" pitchFamily="34" charset="0"/>
              <a:cs typeface="Khmer OS Muol" panose="02000500000000020004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Khmer OS Muol" panose="02000500000000020004" pitchFamily="2" charset="0"/>
              <a:ea typeface="Calibri" panose="020F0502020204030204" pitchFamily="34" charset="0"/>
              <a:cs typeface="Khmer OS Muol" panose="02000500000000020004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m-KH" altLang="en-US" dirty="0">
              <a:latin typeface="Khmer OS Muol" panose="02000500000000020004" pitchFamily="2" charset="0"/>
              <a:ea typeface="Calibri" panose="020F0502020204030204" pitchFamily="34" charset="0"/>
              <a:cs typeface="Khmer OS Muol" panose="02000500000000020004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m-KH" altLang="en-US" dirty="0">
              <a:latin typeface="Khmer OS Muol" panose="02000500000000020004" pitchFamily="2" charset="0"/>
              <a:ea typeface="Calibri" panose="020F0502020204030204" pitchFamily="34" charset="0"/>
              <a:cs typeface="Khmer OS Muol" panose="02000500000000020004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m-KH" altLang="en-US" dirty="0">
              <a:latin typeface="Khmer OS Muol" panose="02000500000000020004" pitchFamily="2" charset="0"/>
              <a:ea typeface="Calibri" panose="020F0502020204030204" pitchFamily="34" charset="0"/>
              <a:cs typeface="Khmer OS Muol" panose="02000500000000020004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m-KH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​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m-KH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ឆ្នាំសិក្សា​ ២០២៤</a:t>
            </a:r>
            <a:endParaRPr kumimoji="0" lang="km-KH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A0F58-B63F-61FB-B5EF-CF3CFF82812A}"/>
              </a:ext>
            </a:extLst>
          </p:cNvPr>
          <p:cNvSpPr txBox="1"/>
          <p:nvPr/>
        </p:nvSpPr>
        <p:spPr>
          <a:xfrm>
            <a:off x="537883" y="2105025"/>
            <a:ext cx="2575858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m-KH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ក្រសួងការពារជាតិ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m-KH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នាយកដ្ឋានភូមិសាស្ត្រ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1440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CE1C4-5FD2-D61B-1FED-FEC501E93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BB8573-6BCA-1B1B-CE29-C4B548484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7" r="13910" b="7115"/>
          <a:stretch/>
        </p:blipFill>
        <p:spPr>
          <a:xfrm>
            <a:off x="168541" y="139849"/>
            <a:ext cx="11854917" cy="644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2585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12687-331A-63A4-812A-8B20ABE95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59FCDB-E77A-4700-EC5C-394ABEC6270B}"/>
              </a:ext>
            </a:extLst>
          </p:cNvPr>
          <p:cNvSpPr txBox="1"/>
          <p:nvPr/>
        </p:nvSpPr>
        <p:spPr>
          <a:xfrm>
            <a:off x="371352" y="379713"/>
            <a:ext cx="11423483" cy="6063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m-KH" altLang="en-US" b="1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ចុច</a:t>
            </a:r>
            <a:r>
              <a:rPr lang="en-US" altLang="en-US" b="1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 F12</a:t>
            </a:r>
            <a:r>
              <a:rPr lang="km-KH" altLang="en-US" b="1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 ឱ្យជាប់</a:t>
            </a: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 </a:t>
            </a:r>
            <a:r>
              <a:rPr 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    </a:t>
            </a:r>
            <a:r>
              <a:rPr lang="km-KH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​</a:t>
            </a: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A8E15C-740C-D265-A3C9-D91D1C93D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1" t="8186" r="18656" b="8529"/>
          <a:stretch/>
        </p:blipFill>
        <p:spPr>
          <a:xfrm>
            <a:off x="1742661" y="1020417"/>
            <a:ext cx="8706678" cy="511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86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EEE77-9075-78E6-77B3-C8A8DED96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734B4A4-7924-0FDE-BE21-DE58632EF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7" t="22856" r="23397" b="16563"/>
          <a:stretch/>
        </p:blipFill>
        <p:spPr>
          <a:xfrm>
            <a:off x="788048" y="315002"/>
            <a:ext cx="10615904" cy="6227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264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FDE15-E749-92C4-02CD-D3A696628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A3F534C-494E-6680-0945-66DA99D96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7" b="12657"/>
          <a:stretch/>
        </p:blipFill>
        <p:spPr>
          <a:xfrm>
            <a:off x="788048" y="315002"/>
            <a:ext cx="10615904" cy="6227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247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7B5CE-2A11-FA73-FF03-F6DB20B93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4D68376-C523-FFF9-4226-FC0B0020C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" r="2143"/>
          <a:stretch/>
        </p:blipFill>
        <p:spPr>
          <a:xfrm>
            <a:off x="788048" y="315002"/>
            <a:ext cx="10615904" cy="6227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0289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FD81B-F5D1-C1D9-FA27-CA9F0DA13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7DD92FB-034D-8E7D-AA50-4BE8AE9F3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8" b="11118"/>
          <a:stretch/>
        </p:blipFill>
        <p:spPr>
          <a:xfrm>
            <a:off x="788048" y="315002"/>
            <a:ext cx="10615904" cy="6227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2120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05C79-6CE8-216E-F929-FAC6909C6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2F4D071-7122-9500-7AE2-48E3F8941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8" r="8157"/>
          <a:stretch/>
        </p:blipFill>
        <p:spPr>
          <a:xfrm>
            <a:off x="990600" y="315002"/>
            <a:ext cx="10210800" cy="6227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3083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B5F22-9942-0551-AD43-E67F4FFD9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B229B51-D2F4-65CD-422A-62FAB1780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CE17B9-6B42-9E0A-AF5C-2A860A897B86}"/>
              </a:ext>
            </a:extLst>
          </p:cNvPr>
          <p:cNvSpPr txBox="1"/>
          <p:nvPr/>
        </p:nvSpPr>
        <p:spPr>
          <a:xfrm>
            <a:off x="944880" y="936252"/>
            <a:ext cx="6096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m-KH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៣</a:t>
            </a:r>
            <a:r>
              <a:rPr lang="en-US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.</a:t>
            </a:r>
            <a:r>
              <a:rPr lang="km-KH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៤</a:t>
            </a:r>
            <a:r>
              <a:rPr lang="en-US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.</a:t>
            </a:r>
            <a:r>
              <a:rPr lang="km-KH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១</a:t>
            </a:r>
            <a:r>
              <a:rPr lang="en-US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</a:t>
            </a:r>
            <a:r>
              <a:rPr lang="km-KH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ការកាត់តរូប និងវីដេអូ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0D5509-1C0D-2BB2-A63D-1E5C001A5F4C}"/>
              </a:ext>
            </a:extLst>
          </p:cNvPr>
          <p:cNvSpPr txBox="1"/>
          <p:nvPr/>
        </p:nvSpPr>
        <p:spPr>
          <a:xfrm>
            <a:off x="701040" y="463046"/>
            <a:ext cx="288544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m-KH" sz="1800" b="1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៣.៤.</a:t>
            </a:r>
            <a:r>
              <a:rPr lang="en-US" sz="1800" b="1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</a:t>
            </a:r>
            <a:r>
              <a:rPr lang="km-KH" altLang="en-US" sz="1800" b="1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ការងារជំនាញ</a:t>
            </a:r>
            <a:endParaRPr lang="en-US" altLang="en-US" sz="1800" b="1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374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2B352-FC58-3535-36E1-22415CEF6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3101F2A-BD80-6A75-132E-9DA14EC23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53B95-F29E-8D8B-B6C5-E8C64EE66E21}"/>
              </a:ext>
            </a:extLst>
          </p:cNvPr>
          <p:cNvSpPr txBox="1"/>
          <p:nvPr/>
        </p:nvSpPr>
        <p:spPr>
          <a:xfrm>
            <a:off x="701040" y="457200"/>
            <a:ext cx="6096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Create project</a:t>
            </a:r>
            <a:endParaRPr lang="km-KH" altLang="en-US" sz="18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8E3A9-5372-5E67-0FBD-9E6CE3000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" y="1110614"/>
            <a:ext cx="10383520" cy="551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94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A97E7-562A-052A-EEF3-CFB9CD3BE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E3B94F-8FC1-9639-E35D-846FA6F9B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562" cy="685800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4A03389-35BC-0565-8F98-87DAD65D6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12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F46DA-8736-A2AA-21A4-FE87C569F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6F033D-1D7B-CEA6-1A0F-4FBA118FCED2}"/>
              </a:ext>
            </a:extLst>
          </p:cNvPr>
          <p:cNvSpPr txBox="1"/>
          <p:nvPr/>
        </p:nvSpPr>
        <p:spPr>
          <a:xfrm>
            <a:off x="1564042" y="784225"/>
            <a:ext cx="6076278" cy="630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4488" marR="0" lvl="0" indent="-280988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UcPeriod"/>
              <a:tabLst/>
            </a:pPr>
            <a:r>
              <a:rPr kumimoji="0" lang="km-KH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ការណែនាំ និងការប្រើប្រាស់កុំព្យូទ័រ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m-KH" altLang="en-US" sz="1600" dirty="0"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១   ការតម្លើង </a:t>
            </a:r>
            <a:r>
              <a:rPr lang="en-US" altLang="en-US" b="1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WINDOW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344488" algn="l"/>
              </a:tabLst>
            </a:pPr>
            <a:r>
              <a:rPr lang="en-US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	</a:t>
            </a: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១</a:t>
            </a:r>
            <a:r>
              <a:rPr lang="en-US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.</a:t>
            </a: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១</a:t>
            </a:r>
            <a:r>
              <a:rPr lang="en-US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</a:t>
            </a: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ការឆែកព័ត៌មានអំពីកុំព្យូទ័រ</a:t>
            </a:r>
            <a:endParaRPr lang="en-US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344488" algn="l"/>
              </a:tabLst>
            </a:pPr>
            <a:r>
              <a:rPr lang="en-US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	</a:t>
            </a: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១</a:t>
            </a:r>
            <a:r>
              <a:rPr lang="en-US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.</a:t>
            </a: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២</a:t>
            </a:r>
            <a:r>
              <a:rPr lang="en-US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</a:t>
            </a: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ការដោនលោត​ </a:t>
            </a:r>
            <a:r>
              <a:rPr lang="en-US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WINDOW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344488" algn="l"/>
              </a:tabLst>
            </a:pPr>
            <a:r>
              <a:rPr lang="en-US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	</a:t>
            </a: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១</a:t>
            </a:r>
            <a:r>
              <a:rPr lang="en-US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.</a:t>
            </a: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៣</a:t>
            </a:r>
            <a:r>
              <a:rPr lang="en-US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</a:t>
            </a: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ការតម្លើង​ </a:t>
            </a:r>
            <a:r>
              <a:rPr lang="en-US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WINDOW</a:t>
            </a:r>
          </a:p>
          <a:p>
            <a:pPr lvl="1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m-KH" altLang="en-US" sz="1600" dirty="0"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២  អំពី</a:t>
            </a:r>
            <a:r>
              <a:rPr kumimoji="0" lang="km-KH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កុំព្យូទ័រ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	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      </a:t>
            </a: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២</a:t>
            </a:r>
            <a:r>
              <a:rPr lang="en-US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.</a:t>
            </a: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១</a:t>
            </a:r>
            <a:r>
              <a:rPr lang="en-US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</a:t>
            </a: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ការណែនាំ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    </a:t>
            </a:r>
            <a:r>
              <a:rPr lang="en-US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</a:t>
            </a: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២</a:t>
            </a:r>
            <a:r>
              <a:rPr lang="en-US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.</a:t>
            </a: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២</a:t>
            </a:r>
            <a:r>
              <a:rPr lang="en-US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</a:t>
            </a: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ធាតុផ្សុំរបស់</a:t>
            </a:r>
            <a:r>
              <a:rPr kumimoji="0" lang="km-KH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កុំព្យូទ័រ</a:t>
            </a: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lvl="1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m-KH" altLang="en-US" sz="1600" dirty="0"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៣</a:t>
            </a:r>
            <a:r>
              <a:rPr kumimoji="0" lang="km-KH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   ការប្រើប្រាស់កុំព្យូទ័រ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m-KH" altLang="en-US" sz="1600" dirty="0"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     </a:t>
            </a:r>
            <a:r>
              <a:rPr lang="en-US" altLang="en-US" sz="1600" dirty="0"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  </a:t>
            </a:r>
            <a:r>
              <a:rPr lang="km-KH" altLang="en-US" sz="1600" dirty="0"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 </a:t>
            </a: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៣</a:t>
            </a:r>
            <a:r>
              <a:rPr lang="en-US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.</a:t>
            </a: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១</a:t>
            </a:r>
            <a:r>
              <a:rPr lang="en-US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</a:t>
            </a: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ការថែទាំកុំព្រូទ័រ</a:t>
            </a:r>
            <a:endParaRPr lang="en-US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      </a:t>
            </a:r>
            <a:r>
              <a:rPr lang="km-KH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៣.២. ការផ្ទុកទិន្នន័យ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​​​​​</a:t>
            </a:r>
            <a:r>
              <a:rPr lang="en-US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</a:t>
            </a: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  </a:t>
            </a:r>
            <a:r>
              <a:rPr lang="en-US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 </a:t>
            </a: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៣</a:t>
            </a:r>
            <a:r>
              <a:rPr lang="en-US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.</a:t>
            </a: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៣ ការភ្ជាប់</a:t>
            </a:r>
            <a:r>
              <a:rPr lang="km-KH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ទំនាក់ទំនងទៅកាន់ពិភពលោក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m-KH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    </a:t>
            </a:r>
            <a:r>
              <a:rPr 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</a:t>
            </a:r>
            <a:r>
              <a:rPr lang="km-KH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៣.៤.</a:t>
            </a:r>
            <a:r>
              <a:rPr 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</a:t>
            </a: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ការងារជំនាញ</a:t>
            </a:r>
            <a:endParaRPr lang="en-US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	    </a:t>
            </a: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៣</a:t>
            </a:r>
            <a:r>
              <a:rPr lang="en-US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.</a:t>
            </a: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៤</a:t>
            </a:r>
            <a:r>
              <a:rPr lang="en-US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.</a:t>
            </a: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១</a:t>
            </a:r>
            <a:r>
              <a:rPr lang="en-US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</a:t>
            </a: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ការកាត់តរូប និងវីដេអូ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m-KH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   	</a:t>
            </a:r>
            <a:r>
              <a:rPr 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  </a:t>
            </a:r>
            <a:r>
              <a:rPr lang="km-KH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៣.៤</a:t>
            </a:r>
            <a:r>
              <a:rPr 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.</a:t>
            </a:r>
            <a:r>
              <a:rPr lang="km-KH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២ </a:t>
            </a:r>
            <a:r>
              <a: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ការងាររដ្ឋបាល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    </a:t>
            </a: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C06B5A-B4A7-F233-0DD5-65D3FA1F8201}"/>
              </a:ext>
            </a:extLst>
          </p:cNvPr>
          <p:cNvSpPr txBox="1"/>
          <p:nvPr/>
        </p:nvSpPr>
        <p:spPr>
          <a:xfrm>
            <a:off x="3124200" y="261005"/>
            <a:ext cx="5943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m-KH" sz="2800" dirty="0"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មាតិកា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0222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CBB91190-C783-021D-BD09-EEA688E01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92B2AC8D-8C4B-0BA3-B82C-4BBE921608D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3" y="457200"/>
            <a:ext cx="2022437" cy="165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A1FA902A-BC08-42CA-E3B9-F8A7BEB74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0586" y="90100"/>
            <a:ext cx="8170827" cy="670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m-KH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ព្រះរាជាណាចក្រកម្ពុជា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m-KH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ជាតិ   សាសនា</a:t>
            </a:r>
            <a:r>
              <a:rPr lang="km-KH" altLang="en-US" sz="1600" dirty="0"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   </a:t>
            </a:r>
            <a:r>
              <a:rPr kumimoji="0" lang="km-KH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ព្រះមហាក្សត្រ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cteing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6</a:t>
            </a:r>
            <a:endParaRPr kumimoji="0" lang="km-KH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cteing" pitchFamily="2" charset="0"/>
              <a:ea typeface="Calibri" panose="020F0502020204030204" pitchFamily="34" charset="0"/>
              <a:cs typeface="Khmer OS Muol" panose="02000500000000020004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m-KH" altLang="en-US" sz="3600" dirty="0">
              <a:latin typeface="Tacteing" pitchFamily="2" charset="0"/>
              <a:ea typeface="Calibri" panose="020F0502020204030204" pitchFamily="34" charset="0"/>
              <a:cs typeface="Khmer OS Muol" panose="02000500000000020004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m-KH" altLang="en-US" sz="3600" dirty="0">
              <a:latin typeface="Tacteing" pitchFamily="2" charset="0"/>
              <a:ea typeface="Calibri" panose="020F0502020204030204" pitchFamily="34" charset="0"/>
              <a:cs typeface="Khmer OS Muol" panose="02000500000000020004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m-KH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កម្មវិធីសិក្សា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m-KH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មុខវិជ្ជា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m-KH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hmer OS Muol" panose="02000500000000020004" pitchFamily="2" charset="0"/>
              <a:ea typeface="Calibri" panose="020F0502020204030204" pitchFamily="34" charset="0"/>
              <a:cs typeface="Khmer OS Muol" panose="02000500000000020004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m-KH" altLang="en-US" dirty="0">
              <a:latin typeface="Khmer OS Muol" panose="02000500000000020004" pitchFamily="2" charset="0"/>
              <a:ea typeface="Calibri" panose="020F0502020204030204" pitchFamily="34" charset="0"/>
              <a:cs typeface="Khmer OS Muol" panose="02000500000000020004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m-KH" altLang="en-US" dirty="0">
              <a:latin typeface="Khmer OS Muol" panose="02000500000000020004" pitchFamily="2" charset="0"/>
              <a:ea typeface="Calibri" panose="020F0502020204030204" pitchFamily="34" charset="0"/>
              <a:cs typeface="Khmer OS Muol" panose="02000500000000020004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m-KH" sz="4800" dirty="0"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ការតាក់តែងលិខិតរដ្ឋបាល</a:t>
            </a:r>
            <a:endParaRPr lang="en-US" altLang="en-US" sz="4800" dirty="0">
              <a:latin typeface="Khmer OS Muol" panose="02000500000000020004" pitchFamily="2" charset="0"/>
              <a:ea typeface="Calibri" panose="020F0502020204030204" pitchFamily="34" charset="0"/>
              <a:cs typeface="Khmer OS Muol" panose="02000500000000020004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Khmer OS Muol" panose="02000500000000020004" pitchFamily="2" charset="0"/>
              <a:ea typeface="Calibri" panose="020F0502020204030204" pitchFamily="34" charset="0"/>
              <a:cs typeface="Khmer OS Muol" panose="02000500000000020004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m-KH" altLang="en-US" dirty="0">
              <a:latin typeface="Khmer OS Muol" panose="02000500000000020004" pitchFamily="2" charset="0"/>
              <a:ea typeface="Calibri" panose="020F0502020204030204" pitchFamily="34" charset="0"/>
              <a:cs typeface="Khmer OS Muol" panose="02000500000000020004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m-KH" altLang="en-US" dirty="0">
              <a:latin typeface="Khmer OS Muol" panose="02000500000000020004" pitchFamily="2" charset="0"/>
              <a:ea typeface="Calibri" panose="020F0502020204030204" pitchFamily="34" charset="0"/>
              <a:cs typeface="Khmer OS Muol" panose="02000500000000020004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m-KH" altLang="en-US" dirty="0">
              <a:latin typeface="Khmer OS Muol" panose="02000500000000020004" pitchFamily="2" charset="0"/>
              <a:ea typeface="Calibri" panose="020F0502020204030204" pitchFamily="34" charset="0"/>
              <a:cs typeface="Khmer OS Muol" panose="02000500000000020004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m-KH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​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m-KH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ឆ្នាំសិក្សា​ ២០២៥</a:t>
            </a:r>
            <a:endParaRPr kumimoji="0" lang="km-KH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A0F58-B63F-61FB-B5EF-CF3CFF82812A}"/>
              </a:ext>
            </a:extLst>
          </p:cNvPr>
          <p:cNvSpPr txBox="1"/>
          <p:nvPr/>
        </p:nvSpPr>
        <p:spPr>
          <a:xfrm>
            <a:off x="722657" y="1993265"/>
            <a:ext cx="2575858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m-KH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ក្រសួងការពារជាតិ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m-KH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នាយកដ្ឋានភូមិសាស្ត្រ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28198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F5842-696C-D0CD-C0A3-4D40688F0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3A26DCE-1B00-AEAF-0083-96BF6F627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2C2251-D519-A1C5-5960-331C8B051BF7}"/>
              </a:ext>
            </a:extLst>
          </p:cNvPr>
          <p:cNvSpPr txBox="1"/>
          <p:nvPr/>
        </p:nvSpPr>
        <p:spPr>
          <a:xfrm>
            <a:off x="701040" y="4572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៣.៤</a:t>
            </a:r>
            <a:r>
              <a:rPr 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.</a:t>
            </a:r>
            <a:r>
              <a:rPr lang="km-KH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២ </a:t>
            </a:r>
            <a:r>
              <a:rPr lang="km-KH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ការងាររដ្ឋបាល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408654-F419-CDAD-D493-5AC426775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33" y="826531"/>
            <a:ext cx="10527907" cy="571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30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9969C-4B36-25F4-5BB1-119FCDC92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7EB619A-8202-B2BD-3C28-BE97BF4A8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917C4-18AE-0010-8710-C7A3E4107B66}"/>
              </a:ext>
            </a:extLst>
          </p:cNvPr>
          <p:cNvSpPr txBox="1"/>
          <p:nvPr/>
        </p:nvSpPr>
        <p:spPr>
          <a:xfrm>
            <a:off x="701040" y="45720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a. </a:t>
            </a:r>
            <a:r>
              <a:rPr lang="km-KH" sz="2800" dirty="0">
                <a:latin typeface="Khmer Mool1" panose="02000506000000020004" pitchFamily="2" charset="0"/>
                <a:ea typeface="Calibri" panose="020F0502020204030204" pitchFamily="34" charset="0"/>
                <a:cs typeface="Khmer Mool1" panose="02000506000000020004" pitchFamily="2" charset="0"/>
              </a:rPr>
              <a:t>ផ្នែក </a:t>
            </a:r>
            <a:r>
              <a:rPr lang="en-US" sz="2800" dirty="0">
                <a:latin typeface="Khmer Mool1" panose="02000506000000020004" pitchFamily="2" charset="0"/>
                <a:ea typeface="Calibri" panose="020F0502020204030204" pitchFamily="34" charset="0"/>
                <a:cs typeface="Khmer Mool1" panose="02000506000000020004" pitchFamily="2" charset="0"/>
              </a:rPr>
              <a:t>Magin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D2876D-833F-966E-32DF-7E91F1311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339" y="727476"/>
            <a:ext cx="4229467" cy="5403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FA3C38-4D47-4E45-B450-6DEA66655B30}"/>
              </a:ext>
            </a:extLst>
          </p:cNvPr>
          <p:cNvSpPr txBox="1"/>
          <p:nvPr/>
        </p:nvSpPr>
        <p:spPr>
          <a:xfrm>
            <a:off x="969981" y="17803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-Top </a:t>
            </a:r>
            <a:r>
              <a:rPr lang="km-KH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ខាងលើ កំណត់ </a:t>
            </a:r>
            <a:r>
              <a:rPr 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0.9cm </a:t>
            </a:r>
            <a:r>
              <a:rPr lang="km-KH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ឬ </a:t>
            </a:r>
            <a:r>
              <a:rPr 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1cm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B8B22-46B5-B9B9-FB85-234B8EAB4970}"/>
              </a:ext>
            </a:extLst>
          </p:cNvPr>
          <p:cNvSpPr txBox="1"/>
          <p:nvPr/>
        </p:nvSpPr>
        <p:spPr>
          <a:xfrm>
            <a:off x="948466" y="22322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-</a:t>
            </a:r>
            <a:r>
              <a:rPr 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Bottom</a:t>
            </a:r>
            <a:r>
              <a:rPr 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</a:t>
            </a:r>
            <a:r>
              <a:rPr lang="km-KH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ខាងក្រោម កំណត់ </a:t>
            </a:r>
            <a:r>
              <a:rPr 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0.9cm </a:t>
            </a:r>
            <a:r>
              <a:rPr lang="km-KH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ឬ </a:t>
            </a:r>
            <a:r>
              <a:rPr 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1cm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1418DB-41A3-0CC1-8738-A0FE0CAED95B}"/>
              </a:ext>
            </a:extLst>
          </p:cNvPr>
          <p:cNvSpPr txBox="1"/>
          <p:nvPr/>
        </p:nvSpPr>
        <p:spPr>
          <a:xfrm>
            <a:off x="948466" y="2694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-</a:t>
            </a:r>
            <a:r>
              <a:rPr 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Right</a:t>
            </a:r>
            <a:r>
              <a:rPr 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</a:t>
            </a:r>
            <a:r>
              <a:rPr lang="km-KH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ខាងស្តាំ កំណត់ </a:t>
            </a:r>
            <a:r>
              <a:rPr 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1.5cm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530846-CC25-C827-B30E-893AEEAE25E0}"/>
              </a:ext>
            </a:extLst>
          </p:cNvPr>
          <p:cNvSpPr txBox="1"/>
          <p:nvPr/>
        </p:nvSpPr>
        <p:spPr>
          <a:xfrm>
            <a:off x="948466" y="30605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-</a:t>
            </a:r>
            <a:r>
              <a:rPr 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Left</a:t>
            </a:r>
            <a:r>
              <a:rPr 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</a:t>
            </a:r>
            <a:r>
              <a:rPr lang="km-KH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ខាងស្តាំ កំណត់ </a:t>
            </a:r>
            <a:r>
              <a:rPr 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2</a:t>
            </a:r>
            <a:r>
              <a:rPr 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.5cm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039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9F88D-9882-8540-9A78-E84AF9700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BD1C0EF-DE72-A28A-95B8-B5801493C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DF5F1-3B25-3295-0CC5-3FF670D30829}"/>
              </a:ext>
            </a:extLst>
          </p:cNvPr>
          <p:cNvSpPr txBox="1"/>
          <p:nvPr/>
        </p:nvSpPr>
        <p:spPr>
          <a:xfrm>
            <a:off x="701040" y="45720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b. </a:t>
            </a:r>
            <a:r>
              <a:rPr lang="km-KH" sz="2800" dirty="0">
                <a:latin typeface="Khmer Mool1" panose="02000506000000020004" pitchFamily="2" charset="0"/>
                <a:ea typeface="Calibri" panose="020F0502020204030204" pitchFamily="34" charset="0"/>
                <a:cs typeface="Khmer Mool1" panose="02000506000000020004" pitchFamily="2" charset="0"/>
              </a:rPr>
              <a:t>បាវនា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EDC03-984B-3BA7-5421-28FD61F3A2BC}"/>
              </a:ext>
            </a:extLst>
          </p:cNvPr>
          <p:cNvSpPr txBox="1"/>
          <p:nvPr/>
        </p:nvSpPr>
        <p:spPr>
          <a:xfrm>
            <a:off x="1374654" y="3738617"/>
            <a:ext cx="609600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m-KH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ផ្នែកខាងលើ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</a:t>
            </a:r>
            <a:r>
              <a:rPr 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-</a:t>
            </a:r>
            <a:r>
              <a:rPr 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Font: Khmer </a:t>
            </a:r>
            <a:r>
              <a:rPr lang="en-US" dirty="0" err="1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Os</a:t>
            </a:r>
            <a:r>
              <a:rPr 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Moul     </a:t>
            </a:r>
            <a:r>
              <a:rPr lang="km-KH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ទំហំ </a:t>
            </a:r>
            <a:r>
              <a:rPr 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12</a:t>
            </a:r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AB2F426-9F94-1EC0-843F-FAC9DE4AF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46EB66-48A4-EE8E-6659-460096566E91}"/>
              </a:ext>
            </a:extLst>
          </p:cNvPr>
          <p:cNvSpPr txBox="1"/>
          <p:nvPr/>
        </p:nvSpPr>
        <p:spPr>
          <a:xfrm>
            <a:off x="7470654" y="3738616"/>
            <a:ext cx="609600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m-KH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ផ្នែកខាងក្រោម</a:t>
            </a: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</a:t>
            </a:r>
            <a:r>
              <a:rPr 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-</a:t>
            </a:r>
            <a:r>
              <a:rPr 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Font: Khmer </a:t>
            </a:r>
            <a:r>
              <a:rPr lang="en-US" dirty="0" err="1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Os</a:t>
            </a:r>
            <a:r>
              <a:rPr 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Moul     </a:t>
            </a:r>
            <a:r>
              <a:rPr lang="km-KH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ទំហំ </a:t>
            </a:r>
            <a:r>
              <a:rPr 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1</a:t>
            </a:r>
            <a:r>
              <a:rPr lang="km-KH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1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8ADEBF-4584-1D3E-F294-B95AF9CF005D}"/>
              </a:ext>
            </a:extLst>
          </p:cNvPr>
          <p:cNvSpPr txBox="1"/>
          <p:nvPr/>
        </p:nvSpPr>
        <p:spPr>
          <a:xfrm>
            <a:off x="1374654" y="4892674"/>
            <a:ext cx="609600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m-KH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ផ្នែក</a:t>
            </a:r>
            <a:r>
              <a:rPr 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Symbol</a:t>
            </a:r>
            <a:endParaRPr lang="km-KH" sz="18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</a:t>
            </a:r>
            <a:r>
              <a:rPr 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-</a:t>
            </a:r>
            <a:r>
              <a:rPr 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Font: </a:t>
            </a:r>
            <a:r>
              <a:rPr lang="en-US" dirty="0" err="1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Tactieng</a:t>
            </a:r>
            <a:r>
              <a:rPr 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</a:t>
            </a:r>
            <a:r>
              <a:rPr lang="km-KH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ទំហំ </a:t>
            </a:r>
            <a:r>
              <a:rPr 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28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E2A645-9B0C-4904-91B8-11F83548C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41" y="1102340"/>
            <a:ext cx="10250317" cy="2687771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361424A6-892A-4234-1848-1D3DCF10C6E7}"/>
              </a:ext>
            </a:extLst>
          </p:cNvPr>
          <p:cNvSpPr/>
          <p:nvPr/>
        </p:nvSpPr>
        <p:spPr>
          <a:xfrm>
            <a:off x="1026160" y="975360"/>
            <a:ext cx="348494" cy="5232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C34135-6A72-668C-3EDE-7E4A87E74F36}"/>
              </a:ext>
            </a:extLst>
          </p:cNvPr>
          <p:cNvSpPr/>
          <p:nvPr/>
        </p:nvSpPr>
        <p:spPr>
          <a:xfrm>
            <a:off x="11155680" y="965200"/>
            <a:ext cx="348494" cy="5232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67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8562A-8510-FB2F-226B-4A3937718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9E1E304-F97B-38C8-1388-E036BAF27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402C4-7DE7-8E18-CBE7-D4DD08E52678}"/>
              </a:ext>
            </a:extLst>
          </p:cNvPr>
          <p:cNvSpPr txBox="1"/>
          <p:nvPr/>
        </p:nvSpPr>
        <p:spPr>
          <a:xfrm>
            <a:off x="701040" y="457200"/>
            <a:ext cx="1988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c. </a:t>
            </a:r>
            <a:r>
              <a:rPr lang="km-KH" sz="2800" dirty="0">
                <a:latin typeface="Khmer Mool1" panose="02000506000000020004" pitchFamily="2" charset="0"/>
                <a:ea typeface="Calibri" panose="020F0502020204030204" pitchFamily="34" charset="0"/>
                <a:cs typeface="Khmer Mool1" panose="02000506000000020004" pitchFamily="2" charset="0"/>
              </a:rPr>
              <a:t>រូប </a:t>
            </a:r>
            <a:r>
              <a:rPr lang="en-US" sz="2800" dirty="0">
                <a:latin typeface="Khmer Mool1" panose="02000506000000020004" pitchFamily="2" charset="0"/>
                <a:ea typeface="Calibri" panose="020F0502020204030204" pitchFamily="34" charset="0"/>
                <a:cs typeface="Khmer Mool1" panose="02000506000000020004" pitchFamily="2" charset="0"/>
              </a:rPr>
              <a:t>Logo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8BA422-8A21-EAEE-9E18-6094B0EEDFD2}"/>
              </a:ext>
            </a:extLst>
          </p:cNvPr>
          <p:cNvSpPr txBox="1"/>
          <p:nvPr/>
        </p:nvSpPr>
        <p:spPr>
          <a:xfrm>
            <a:off x="2384183" y="5240940"/>
            <a:ext cx="83461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4.1cm</a:t>
            </a:r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5D750DA-09FC-F3E1-7F0F-718B7E2DE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0C9481-B242-A2EC-EBAA-0C54A4DBD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89" y="3178460"/>
            <a:ext cx="2485136" cy="194087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62E5AA-F56A-66CD-EC91-C5DEAF542CBA}"/>
              </a:ext>
            </a:extLst>
          </p:cNvPr>
          <p:cNvCxnSpPr/>
          <p:nvPr/>
        </p:nvCxnSpPr>
        <p:spPr>
          <a:xfrm>
            <a:off x="4133197" y="3178460"/>
            <a:ext cx="0" cy="1940871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ECE0A0-4EBD-770D-E4C8-ED325F73CC21}"/>
              </a:ext>
            </a:extLst>
          </p:cNvPr>
          <p:cNvCxnSpPr>
            <a:cxnSpLocks/>
          </p:cNvCxnSpPr>
          <p:nvPr/>
        </p:nvCxnSpPr>
        <p:spPr>
          <a:xfrm>
            <a:off x="1491597" y="5240940"/>
            <a:ext cx="2461768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F0F9368-CC5D-BD98-A036-7F762CDBB702}"/>
              </a:ext>
            </a:extLst>
          </p:cNvPr>
          <p:cNvSpPr txBox="1"/>
          <p:nvPr/>
        </p:nvSpPr>
        <p:spPr>
          <a:xfrm rot="5400000">
            <a:off x="3952493" y="3912292"/>
            <a:ext cx="83461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3</a:t>
            </a:r>
            <a:r>
              <a:rPr 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.2cm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E8F341-F550-5FD3-18ED-F9A5D2F83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896990"/>
            <a:ext cx="4580017" cy="450381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3AB7EF-4D8D-A2C5-6D33-6086CC64ED2B}"/>
              </a:ext>
            </a:extLst>
          </p:cNvPr>
          <p:cNvCxnSpPr>
            <a:cxnSpLocks/>
          </p:cNvCxnSpPr>
          <p:nvPr/>
        </p:nvCxnSpPr>
        <p:spPr>
          <a:xfrm flipH="1">
            <a:off x="5143526" y="4272190"/>
            <a:ext cx="93520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420220F-8017-1404-B427-ACB923496F01}"/>
              </a:ext>
            </a:extLst>
          </p:cNvPr>
          <p:cNvSpPr/>
          <p:nvPr/>
        </p:nvSpPr>
        <p:spPr>
          <a:xfrm>
            <a:off x="6474486" y="4846230"/>
            <a:ext cx="1666240" cy="394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92A5D3-C6DD-7B61-2A58-5521AA73113E}"/>
              </a:ext>
            </a:extLst>
          </p:cNvPr>
          <p:cNvSpPr/>
          <p:nvPr/>
        </p:nvSpPr>
        <p:spPr>
          <a:xfrm>
            <a:off x="8902726" y="6095910"/>
            <a:ext cx="863600" cy="272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35F10D-76C4-593C-6730-FBEF9253E7B9}"/>
              </a:ext>
            </a:extLst>
          </p:cNvPr>
          <p:cNvSpPr txBox="1"/>
          <p:nvPr/>
        </p:nvSpPr>
        <p:spPr>
          <a:xfrm>
            <a:off x="1056639" y="1148080"/>
            <a:ext cx="4086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-</a:t>
            </a:r>
            <a:r>
              <a:rPr lang="km-KH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ការកំណត់ទំហំរូបភាព</a:t>
            </a:r>
            <a:endParaRPr lang="en-US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548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37F51-3AA9-12B4-09F3-9DB1D260D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6BA4C2C-8D0C-4C57-D163-65CF59A52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44" y="1106108"/>
            <a:ext cx="10120099" cy="2478391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A1FDD22-B541-6A42-20F8-E8ABBB5EA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1E8D1-1439-9A50-954E-1DFA34D7810D}"/>
              </a:ext>
            </a:extLst>
          </p:cNvPr>
          <p:cNvSpPr txBox="1"/>
          <p:nvPr/>
        </p:nvSpPr>
        <p:spPr>
          <a:xfrm>
            <a:off x="1200973" y="2614446"/>
            <a:ext cx="834614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1.1cm</a:t>
            </a:r>
            <a:endParaRPr lang="en-US" sz="11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D129282-2AF0-D9B0-90F1-78345A3B0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74FFA1-F54A-7658-63F1-0A6F55A0D80D}"/>
              </a:ext>
            </a:extLst>
          </p:cNvPr>
          <p:cNvCxnSpPr>
            <a:cxnSpLocks/>
          </p:cNvCxnSpPr>
          <p:nvPr/>
        </p:nvCxnSpPr>
        <p:spPr>
          <a:xfrm>
            <a:off x="2722880" y="1106108"/>
            <a:ext cx="0" cy="76743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8529F6-A02A-267F-3392-9C12B713C253}"/>
              </a:ext>
            </a:extLst>
          </p:cNvPr>
          <p:cNvCxnSpPr>
            <a:cxnSpLocks/>
          </p:cNvCxnSpPr>
          <p:nvPr/>
        </p:nvCxnSpPr>
        <p:spPr>
          <a:xfrm>
            <a:off x="1279652" y="2619660"/>
            <a:ext cx="433416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02BEED-A719-5705-5406-95488C166DF6}"/>
              </a:ext>
            </a:extLst>
          </p:cNvPr>
          <p:cNvSpPr txBox="1"/>
          <p:nvPr/>
        </p:nvSpPr>
        <p:spPr>
          <a:xfrm rot="5400000">
            <a:off x="2468117" y="1499713"/>
            <a:ext cx="834614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3.2cm</a:t>
            </a:r>
            <a:endParaRPr lang="en-US" sz="11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A1CBC8-7377-A16C-06A3-A648C7B46B64}"/>
              </a:ext>
            </a:extLst>
          </p:cNvPr>
          <p:cNvSpPr/>
          <p:nvPr/>
        </p:nvSpPr>
        <p:spPr>
          <a:xfrm>
            <a:off x="1713068" y="1873538"/>
            <a:ext cx="2028352" cy="1585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92C23D-F005-6A68-0997-C2738E0E13EC}"/>
              </a:ext>
            </a:extLst>
          </p:cNvPr>
          <p:cNvSpPr txBox="1"/>
          <p:nvPr/>
        </p:nvSpPr>
        <p:spPr>
          <a:xfrm>
            <a:off x="758048" y="661536"/>
            <a:ext cx="4086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-</a:t>
            </a:r>
            <a:r>
              <a:rPr lang="km-KH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ការកំណត់ទីកន្លែង </a:t>
            </a:r>
            <a:r>
              <a:rPr 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Position</a:t>
            </a:r>
            <a:endParaRPr lang="en-US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A7F4DD1-A759-48DE-1B78-AFB2070033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701" y="1244950"/>
            <a:ext cx="5006612" cy="496502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5EF5B97-3303-7019-4313-1E3BC1C5EDAA}"/>
              </a:ext>
            </a:extLst>
          </p:cNvPr>
          <p:cNvSpPr/>
          <p:nvPr/>
        </p:nvSpPr>
        <p:spPr>
          <a:xfrm>
            <a:off x="5533228" y="2686338"/>
            <a:ext cx="4575972" cy="253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CEA317-FC86-D9DD-48B3-E333B25CE2CF}"/>
              </a:ext>
            </a:extLst>
          </p:cNvPr>
          <p:cNvSpPr/>
          <p:nvPr/>
        </p:nvSpPr>
        <p:spPr>
          <a:xfrm>
            <a:off x="5533228" y="3773458"/>
            <a:ext cx="4575972" cy="253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00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4B168-0B62-0383-3054-901C6C247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AD59B9-E689-560B-3B14-7101B9958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595" y="1588174"/>
            <a:ext cx="9005898" cy="319242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3F60939-BA9D-E425-8956-E1D5A49B0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5B7EE-4652-382F-19EE-52855D8C62B6}"/>
              </a:ext>
            </a:extLst>
          </p:cNvPr>
          <p:cNvSpPr txBox="1"/>
          <p:nvPr/>
        </p:nvSpPr>
        <p:spPr>
          <a:xfrm>
            <a:off x="1695226" y="4199918"/>
            <a:ext cx="834614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FF0000"/>
                </a:solidFill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1.</a:t>
            </a:r>
            <a:r>
              <a:rPr lang="km-KH" sz="1100" dirty="0">
                <a:solidFill>
                  <a:srgbClr val="FF0000"/>
                </a:solidFill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35</a:t>
            </a:r>
            <a:r>
              <a:rPr lang="en-US" sz="1100" dirty="0">
                <a:solidFill>
                  <a:srgbClr val="FF0000"/>
                </a:solidFill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cm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9558476-041C-4035-FC1B-CD081A0B6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6AF134-2A34-4D1D-90F4-0E0E2BF387D6}"/>
              </a:ext>
            </a:extLst>
          </p:cNvPr>
          <p:cNvCxnSpPr>
            <a:cxnSpLocks/>
          </p:cNvCxnSpPr>
          <p:nvPr/>
        </p:nvCxnSpPr>
        <p:spPr>
          <a:xfrm>
            <a:off x="4135261" y="1588174"/>
            <a:ext cx="0" cy="2059616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9BF652-3823-CD04-B206-8426F3B8E4FD}"/>
              </a:ext>
            </a:extLst>
          </p:cNvPr>
          <p:cNvCxnSpPr>
            <a:cxnSpLocks/>
          </p:cNvCxnSpPr>
          <p:nvPr/>
        </p:nvCxnSpPr>
        <p:spPr>
          <a:xfrm>
            <a:off x="1755595" y="4192109"/>
            <a:ext cx="56641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8C344B-3A7B-6034-123D-BB2CEBCA20D7}"/>
              </a:ext>
            </a:extLst>
          </p:cNvPr>
          <p:cNvSpPr txBox="1"/>
          <p:nvPr/>
        </p:nvSpPr>
        <p:spPr>
          <a:xfrm rot="5400000">
            <a:off x="3880498" y="2604534"/>
            <a:ext cx="834614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m-KH" sz="1100" dirty="0">
                <a:solidFill>
                  <a:srgbClr val="FF0000"/>
                </a:solidFill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4</a:t>
            </a:r>
            <a:r>
              <a:rPr lang="en-US" sz="1100" dirty="0">
                <a:solidFill>
                  <a:srgbClr val="FF0000"/>
                </a:solidFill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.</a:t>
            </a:r>
            <a:r>
              <a:rPr lang="km-KH" sz="1100" dirty="0">
                <a:solidFill>
                  <a:srgbClr val="FF0000"/>
                </a:solidFill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51</a:t>
            </a:r>
            <a:r>
              <a:rPr lang="en-US" sz="1100" dirty="0">
                <a:solidFill>
                  <a:srgbClr val="FF0000"/>
                </a:solidFill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cm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2276BB-7484-1CA3-788C-A7FA6B56E2D6}"/>
              </a:ext>
            </a:extLst>
          </p:cNvPr>
          <p:cNvSpPr/>
          <p:nvPr/>
        </p:nvSpPr>
        <p:spPr>
          <a:xfrm>
            <a:off x="2322007" y="3616416"/>
            <a:ext cx="3265994" cy="1009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6A0C84-F7EE-7B7B-18D5-941EB1430A44}"/>
              </a:ext>
            </a:extLst>
          </p:cNvPr>
          <p:cNvSpPr txBox="1"/>
          <p:nvPr/>
        </p:nvSpPr>
        <p:spPr>
          <a:xfrm>
            <a:off x="701039" y="457200"/>
            <a:ext cx="5603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d. </a:t>
            </a:r>
            <a:r>
              <a:rPr lang="km-KH" sz="2800" dirty="0">
                <a:latin typeface="Khmer Mool1" panose="02000506000000020004" pitchFamily="2" charset="0"/>
                <a:ea typeface="Calibri" panose="020F0502020204030204" pitchFamily="34" charset="0"/>
                <a:cs typeface="Khmer Mool1" panose="02000506000000020004" pitchFamily="2" charset="0"/>
              </a:rPr>
              <a:t>ការកំណត់ </a:t>
            </a:r>
            <a:r>
              <a:rPr lang="en-US" sz="2800" dirty="0">
                <a:latin typeface="Khmer Mool1" panose="02000506000000020004" pitchFamily="2" charset="0"/>
                <a:ea typeface="Calibri" panose="020F0502020204030204" pitchFamily="34" charset="0"/>
                <a:cs typeface="Khmer Mool1" panose="02000506000000020004" pitchFamily="2" charset="0"/>
              </a:rPr>
              <a:t>Position </a:t>
            </a:r>
            <a:r>
              <a:rPr lang="km-KH" sz="2800" dirty="0">
                <a:latin typeface="Khmer Mool1" panose="02000506000000020004" pitchFamily="2" charset="0"/>
                <a:ea typeface="Calibri" panose="020F0502020204030204" pitchFamily="34" charset="0"/>
                <a:cs typeface="Khmer Mool1" panose="02000506000000020004" pitchFamily="2" charset="0"/>
              </a:rPr>
              <a:t>អក្សរខាងធ្វេង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3ACABF-59B8-D558-A2C7-9C907973E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9" y="1099631"/>
            <a:ext cx="5318536" cy="52743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6AE4CAE-A8FB-72BF-FA61-B520FA476521}"/>
              </a:ext>
            </a:extLst>
          </p:cNvPr>
          <p:cNvSpPr/>
          <p:nvPr/>
        </p:nvSpPr>
        <p:spPr>
          <a:xfrm>
            <a:off x="6304726" y="2661376"/>
            <a:ext cx="4769673" cy="254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D377BA-F2F8-7980-6F81-16ADD3769A5D}"/>
              </a:ext>
            </a:extLst>
          </p:cNvPr>
          <p:cNvSpPr/>
          <p:nvPr/>
        </p:nvSpPr>
        <p:spPr>
          <a:xfrm>
            <a:off x="6304726" y="3768816"/>
            <a:ext cx="4769673" cy="254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5DF2DE-73E4-2AF6-7710-3B0400BEC278}"/>
              </a:ext>
            </a:extLst>
          </p:cNvPr>
          <p:cNvSpPr txBox="1"/>
          <p:nvPr/>
        </p:nvSpPr>
        <p:spPr>
          <a:xfrm>
            <a:off x="1496574" y="5269139"/>
            <a:ext cx="609600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ca-E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ការកំណត់ </a:t>
            </a:r>
            <a:r>
              <a:rPr 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Font</a:t>
            </a:r>
            <a:endParaRPr lang="km-KH" sz="18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</a:t>
            </a:r>
            <a:r>
              <a:rPr 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-</a:t>
            </a:r>
            <a:r>
              <a:rPr 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Font: Khmer </a:t>
            </a:r>
            <a:r>
              <a:rPr lang="en-US" dirty="0" err="1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Os</a:t>
            </a:r>
            <a:r>
              <a:rPr 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Moul     </a:t>
            </a:r>
            <a:r>
              <a:rPr lang="km-KH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ទំហំ </a:t>
            </a:r>
            <a:r>
              <a:rPr 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1</a:t>
            </a:r>
            <a:r>
              <a:rPr lang="km-KH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55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358A7-2F80-2953-EA61-51D1E4432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3F3216C-B90A-5F07-D556-47823A176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1" y="1071856"/>
            <a:ext cx="10535920" cy="487482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9978A328-28C4-2B80-0E6C-F2CBC68F2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D66F6A-76D1-D0F1-62A4-65B84DF712F2}"/>
              </a:ext>
            </a:extLst>
          </p:cNvPr>
          <p:cNvSpPr txBox="1"/>
          <p:nvPr/>
        </p:nvSpPr>
        <p:spPr>
          <a:xfrm>
            <a:off x="2841461" y="5034751"/>
            <a:ext cx="13228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0000"/>
                </a:solidFill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8.82cm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454B90B-3187-4556-6A51-F368FAC3E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637EA2-0DF0-B4D1-248E-4AAAFC09AEBE}"/>
              </a:ext>
            </a:extLst>
          </p:cNvPr>
          <p:cNvCxnSpPr>
            <a:cxnSpLocks/>
          </p:cNvCxnSpPr>
          <p:nvPr/>
        </p:nvCxnSpPr>
        <p:spPr>
          <a:xfrm>
            <a:off x="987014" y="4724400"/>
            <a:ext cx="4499386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6D5661-BAE3-78B6-1300-1163B084EFE0}"/>
              </a:ext>
            </a:extLst>
          </p:cNvPr>
          <p:cNvCxnSpPr>
            <a:cxnSpLocks/>
          </p:cNvCxnSpPr>
          <p:nvPr/>
        </p:nvCxnSpPr>
        <p:spPr>
          <a:xfrm>
            <a:off x="8320449" y="1649134"/>
            <a:ext cx="0" cy="2679026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E14C7C6-1948-E1E3-263D-FD211E5C27B4}"/>
              </a:ext>
            </a:extLst>
          </p:cNvPr>
          <p:cNvSpPr txBox="1"/>
          <p:nvPr/>
        </p:nvSpPr>
        <p:spPr>
          <a:xfrm rot="5400000">
            <a:off x="8123792" y="3081569"/>
            <a:ext cx="108861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0000"/>
                </a:solidFill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5.32cm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84DAEF-3BB5-70F9-EB73-24D26C76F01D}"/>
              </a:ext>
            </a:extLst>
          </p:cNvPr>
          <p:cNvSpPr/>
          <p:nvPr/>
        </p:nvSpPr>
        <p:spPr>
          <a:xfrm>
            <a:off x="5486400" y="4328160"/>
            <a:ext cx="5151117" cy="80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6EF426-D5AD-DBE4-7989-BC732F82667A}"/>
              </a:ext>
            </a:extLst>
          </p:cNvPr>
          <p:cNvSpPr txBox="1"/>
          <p:nvPr/>
        </p:nvSpPr>
        <p:spPr>
          <a:xfrm>
            <a:off x="701039" y="457200"/>
            <a:ext cx="5603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e. </a:t>
            </a:r>
            <a:r>
              <a:rPr lang="km-KH" sz="2800" dirty="0">
                <a:latin typeface="Khmer Mool1" panose="02000506000000020004" pitchFamily="2" charset="0"/>
                <a:ea typeface="Calibri" panose="020F0502020204030204" pitchFamily="34" charset="0"/>
                <a:cs typeface="Khmer Mool1" panose="02000506000000020004" pitchFamily="2" charset="0"/>
              </a:rPr>
              <a:t>ការកំណត់ </a:t>
            </a:r>
            <a:r>
              <a:rPr lang="en-US" sz="2800" dirty="0">
                <a:latin typeface="Khmer Mool1" panose="02000506000000020004" pitchFamily="2" charset="0"/>
                <a:ea typeface="Calibri" panose="020F0502020204030204" pitchFamily="34" charset="0"/>
                <a:cs typeface="Khmer Mool1" panose="02000506000000020004" pitchFamily="2" charset="0"/>
              </a:rPr>
              <a:t>Position </a:t>
            </a:r>
            <a:r>
              <a:rPr lang="km-KH" sz="2800" dirty="0">
                <a:latin typeface="Khmer Mool1" panose="02000506000000020004" pitchFamily="2" charset="0"/>
                <a:ea typeface="Calibri" panose="020F0502020204030204" pitchFamily="34" charset="0"/>
                <a:cs typeface="Khmer Mool1" panose="02000506000000020004" pitchFamily="2" charset="0"/>
              </a:rPr>
              <a:t>អក្សរខាង</a:t>
            </a:r>
            <a:r>
              <a:rPr lang="ca-ES" sz="2800" dirty="0">
                <a:latin typeface="Khmer Mool1" panose="02000506000000020004" pitchFamily="2" charset="0"/>
                <a:ea typeface="Calibri" panose="020F0502020204030204" pitchFamily="34" charset="0"/>
                <a:cs typeface="Khmer Mool1" panose="02000506000000020004" pitchFamily="2" charset="0"/>
              </a:rPr>
              <a:t>ស្តាំ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1F10B8-A11F-A3A4-C3C0-3ACC8E1EA629}"/>
              </a:ext>
            </a:extLst>
          </p:cNvPr>
          <p:cNvSpPr txBox="1"/>
          <p:nvPr/>
        </p:nvSpPr>
        <p:spPr>
          <a:xfrm>
            <a:off x="2127217" y="5862149"/>
            <a:ext cx="4649503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ca-E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ការកំណត់ </a:t>
            </a:r>
            <a:r>
              <a:rPr 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Font</a:t>
            </a:r>
            <a:endParaRPr lang="km-KH" sz="18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km-KH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</a:t>
            </a:r>
            <a:r>
              <a:rPr 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-</a:t>
            </a:r>
            <a:r>
              <a:rPr 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Font: Khmer </a:t>
            </a:r>
            <a:r>
              <a:rPr lang="en-US" dirty="0" err="1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Os</a:t>
            </a:r>
            <a:r>
              <a:rPr 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   </a:t>
            </a:r>
            <a:r>
              <a:rPr lang="km-KH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ទំហំ </a:t>
            </a:r>
            <a:r>
              <a:rPr 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10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4E8880-A0EC-D515-695F-76FBDB313631}"/>
              </a:ext>
            </a:extLst>
          </p:cNvPr>
          <p:cNvCxnSpPr/>
          <p:nvPr/>
        </p:nvCxnSpPr>
        <p:spPr>
          <a:xfrm flipV="1">
            <a:off x="5648960" y="1310640"/>
            <a:ext cx="0" cy="37241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359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9D682-1B1F-4937-058A-36B2C20BA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8104EC-F6A4-9A3C-9D54-D1AD3E2F0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53" y="132080"/>
            <a:ext cx="10396547" cy="4295139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9096093-B4B7-64CB-7D05-BE165A98A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FC3A0C5-62E4-799B-B273-304C9FE52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43DC73-CAF9-342F-575C-90CE14413E38}"/>
              </a:ext>
            </a:extLst>
          </p:cNvPr>
          <p:cNvCxnSpPr>
            <a:cxnSpLocks/>
          </p:cNvCxnSpPr>
          <p:nvPr/>
        </p:nvCxnSpPr>
        <p:spPr>
          <a:xfrm>
            <a:off x="9128888" y="132080"/>
            <a:ext cx="0" cy="2679026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39285DB-49F4-53E5-1B91-8A92ED2E0BA2}"/>
              </a:ext>
            </a:extLst>
          </p:cNvPr>
          <p:cNvSpPr txBox="1"/>
          <p:nvPr/>
        </p:nvSpPr>
        <p:spPr>
          <a:xfrm rot="5400000">
            <a:off x="8932231" y="1564515"/>
            <a:ext cx="108861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0000"/>
                </a:solidFill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5.32cm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2C689-058A-85AB-A1A0-552652B96E6A}"/>
              </a:ext>
            </a:extLst>
          </p:cNvPr>
          <p:cNvSpPr/>
          <p:nvPr/>
        </p:nvSpPr>
        <p:spPr>
          <a:xfrm>
            <a:off x="6294839" y="2811106"/>
            <a:ext cx="5151117" cy="80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671F38-EA48-9B6C-5729-B6C424609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11" y="1535544"/>
            <a:ext cx="5119651" cy="50684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A5EB0C-A7F8-1692-2F9F-93E04F9D2924}"/>
              </a:ext>
            </a:extLst>
          </p:cNvPr>
          <p:cNvSpPr txBox="1"/>
          <p:nvPr/>
        </p:nvSpPr>
        <p:spPr>
          <a:xfrm>
            <a:off x="3649900" y="3517697"/>
            <a:ext cx="13228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0000"/>
                </a:solidFill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8.82cm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63A335-BCCC-7503-219D-1E4E1CF61529}"/>
              </a:ext>
            </a:extLst>
          </p:cNvPr>
          <p:cNvCxnSpPr>
            <a:cxnSpLocks/>
          </p:cNvCxnSpPr>
          <p:nvPr/>
        </p:nvCxnSpPr>
        <p:spPr>
          <a:xfrm>
            <a:off x="1795453" y="2963506"/>
            <a:ext cx="4499386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145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6032E3-3899-B7FD-254F-C73B878E4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43" y="176317"/>
            <a:ext cx="9945713" cy="616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08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F98AB-065F-BA47-425F-347A0640B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6A6AFE-FE1E-1EA3-55D8-AFCF85101C59}"/>
              </a:ext>
            </a:extLst>
          </p:cNvPr>
          <p:cNvSpPr txBox="1"/>
          <p:nvPr/>
        </p:nvSpPr>
        <p:spPr>
          <a:xfrm>
            <a:off x="721955" y="314383"/>
            <a:ext cx="519176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0988" marR="0" lvl="0" indent="-280988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UcPeriod"/>
              <a:tabLst/>
            </a:pPr>
            <a:r>
              <a:rPr kumimoji="0" lang="km-KH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ការណែនាំ និងការប្រើប្រាស់កុំព្យូទ័រ</a:t>
            </a: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m-KH" altLang="en-US" sz="1600" dirty="0"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១   ការតម្លើង </a:t>
            </a:r>
            <a:r>
              <a:rPr lang="en-US" altLang="en-US" b="1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WINDOW</a:t>
            </a:r>
            <a:r>
              <a:rPr 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    </a:t>
            </a: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94D920-11F6-EB3F-428D-AB4FDB892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2" t="19388" r="27039" b="11669"/>
          <a:stretch/>
        </p:blipFill>
        <p:spPr>
          <a:xfrm>
            <a:off x="9172023" y="2133001"/>
            <a:ext cx="2675399" cy="312250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59AF23-DAA5-C446-3DCB-D0A1A0367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116" y="2133001"/>
            <a:ext cx="2675399" cy="322719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422869-EDE0-6811-1EFA-0877AB5F1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39" y="2133001"/>
            <a:ext cx="2861536" cy="322719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282C7D-82C4-5331-B84A-8F1640D3E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80" y="2185346"/>
            <a:ext cx="2675399" cy="322719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855414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12584-8ECE-116A-003D-547B43CCF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B3BE69-4768-D458-2F92-6EABE08A7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5" y="853217"/>
            <a:ext cx="6111770" cy="5151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A96037-7563-E19C-FE38-F3F3DC60A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783" y="1152908"/>
            <a:ext cx="5791702" cy="548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76DCDC-08B5-D748-EE24-87B5CBAE8033}"/>
              </a:ext>
            </a:extLst>
          </p:cNvPr>
          <p:cNvSpPr txBox="1"/>
          <p:nvPr/>
        </p:nvSpPr>
        <p:spPr>
          <a:xfrm>
            <a:off x="672835" y="177577"/>
            <a:ext cx="5943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2800" dirty="0"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ការកំណត់នៅក្នុង </a:t>
            </a:r>
            <a:r>
              <a:rPr lang="en-US" sz="3200" b="1" dirty="0"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Option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6229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01F00-DA4C-C048-3A91-B05DDDDDA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F585266-A205-A9F9-0C95-F0E20C60F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CFAFEE-A4D1-9900-3BB2-FE82E1AD3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C26C5E-9CA3-2574-ADB1-37D879D8E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169844"/>
            <a:ext cx="4561839" cy="5859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420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087FB-BD66-79DD-9627-2A02B5440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92F676-C497-14EE-A9A6-0C8D59B41AD0}"/>
              </a:ext>
            </a:extLst>
          </p:cNvPr>
          <p:cNvSpPr txBox="1"/>
          <p:nvPr/>
        </p:nvSpPr>
        <p:spPr>
          <a:xfrm>
            <a:off x="0" y="218440"/>
            <a:ext cx="6096000" cy="1442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m-KH" altLang="en-US" sz="1800" dirty="0"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៣</a:t>
            </a:r>
            <a:r>
              <a:rPr kumimoji="0" lang="km-KH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   ការប្រើប្រាស់កុំព្យូទ័រ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m-KH" altLang="en-US" sz="1800" dirty="0"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     </a:t>
            </a:r>
            <a:r>
              <a:rPr lang="en-US" altLang="en-US" sz="1800" dirty="0"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  </a:t>
            </a:r>
            <a:r>
              <a:rPr lang="km-KH" altLang="en-US" sz="1800" dirty="0"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 </a:t>
            </a:r>
            <a:r>
              <a:rPr lang="km-KH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៣</a:t>
            </a:r>
            <a:r>
              <a:rPr lang="en-US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.</a:t>
            </a:r>
            <a:r>
              <a:rPr lang="km-KH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១</a:t>
            </a:r>
            <a:r>
              <a:rPr lang="en-US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</a:t>
            </a:r>
            <a:r>
              <a:rPr lang="km-KH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ការថែទាំកុំព្រូទ័រ</a:t>
            </a:r>
            <a:endParaRPr lang="en-US" altLang="en-US" sz="18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	 </a:t>
            </a:r>
            <a:r>
              <a:rPr lang="km-KH" alt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​​    </a:t>
            </a:r>
            <a:r>
              <a:rPr lang="km-KH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៣</a:t>
            </a:r>
            <a:r>
              <a:rPr lang="en-US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.</a:t>
            </a:r>
            <a:r>
              <a:rPr lang="km-KH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១</a:t>
            </a:r>
            <a:r>
              <a:rPr lang="en-US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.</a:t>
            </a:r>
            <a:r>
              <a:rPr lang="km-KH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១  </a:t>
            </a:r>
            <a:r>
              <a:rPr lang="km-KH" alt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កម្មវិធីកំចាត់មេរោគ</a:t>
            </a:r>
            <a:r>
              <a:rPr lang="en-US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3A81E7-91EF-20E6-CFDA-2915C080485B}"/>
              </a:ext>
            </a:extLst>
          </p:cNvPr>
          <p:cNvSpPr txBox="1"/>
          <p:nvPr/>
        </p:nvSpPr>
        <p:spPr>
          <a:xfrm>
            <a:off x="1454972" y="2063682"/>
            <a:ext cx="60942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m-KH" alt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ប្រើកម្មវិធីកំចាត់មេរោគ ដែលមាន </a:t>
            </a:r>
            <a:r>
              <a:rPr lang="en-US" altLang="en-US" sz="20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license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m-KH" alt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កម្មវិធី</a:t>
            </a:r>
            <a:r>
              <a:rPr lang="en-US" alt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</a:t>
            </a:r>
            <a:r>
              <a:rPr lang="en-US" altLang="en-US" sz="2000" dirty="0" err="1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Avas</a:t>
            </a:r>
            <a:endParaRPr lang="en-US" altLang="en-US" sz="20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m-KH" alt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កម្មវិធី</a:t>
            </a:r>
            <a:r>
              <a:rPr lang="en-US" alt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</a:t>
            </a:r>
            <a:r>
              <a:rPr lang="en-US" altLang="en-US" sz="20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Kaspersky</a:t>
            </a:r>
            <a:endParaRPr lang="en-US" sz="20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EEB1A-4A41-7054-C5EA-EA710C0BF6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179" y="1607312"/>
            <a:ext cx="4421392" cy="4421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8D50FF-AA3C-5FBB-4F89-6A7997EFD59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712" y="2486169"/>
            <a:ext cx="3468755" cy="34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1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9DB-E46F-EE27-560C-9025F08A5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0003EE-6FDD-B845-489A-ADEF5B933410}"/>
              </a:ext>
            </a:extLst>
          </p:cNvPr>
          <p:cNvSpPr txBox="1"/>
          <p:nvPr/>
        </p:nvSpPr>
        <p:spPr>
          <a:xfrm>
            <a:off x="-254000" y="228600"/>
            <a:ext cx="6096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m-KH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៣</a:t>
            </a:r>
            <a:r>
              <a:rPr lang="en-US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.</a:t>
            </a:r>
            <a:r>
              <a:rPr lang="km-KH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១</a:t>
            </a:r>
            <a:r>
              <a:rPr lang="en-US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.</a:t>
            </a:r>
            <a:r>
              <a:rPr lang="km-KH" alt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២  ការបោសសម្អាតកុំព្យូទ័រ</a:t>
            </a:r>
            <a:endParaRPr lang="en-US" altLang="en-US" sz="18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39C40-022C-ADE5-1A0D-50BB15C74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1" y="1959187"/>
            <a:ext cx="4440070" cy="2648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9E9D2-4393-46F4-8AF2-AC0F95B0EE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012"/>
          <a:stretch/>
        </p:blipFill>
        <p:spPr>
          <a:xfrm>
            <a:off x="5508977" y="530979"/>
            <a:ext cx="6195343" cy="6009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F2425F-B2BA-986C-FA61-D14D1F520C14}"/>
              </a:ext>
            </a:extLst>
          </p:cNvPr>
          <p:cNvSpPr txBox="1"/>
          <p:nvPr/>
        </p:nvSpPr>
        <p:spPr>
          <a:xfrm>
            <a:off x="0" y="685800"/>
            <a:ext cx="6096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m-KH" alt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ក</a:t>
            </a:r>
            <a:r>
              <a:rPr lang="en-US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.</a:t>
            </a:r>
            <a:r>
              <a:rPr lang="km-KH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</a:t>
            </a:r>
            <a:r>
              <a:rPr lang="en-US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Temp</a:t>
            </a:r>
          </a:p>
        </p:txBody>
      </p:sp>
    </p:spTree>
    <p:extLst>
      <p:ext uri="{BB962C8B-B14F-4D97-AF65-F5344CB8AC3E}">
        <p14:creationId xmlns:p14="http://schemas.microsoft.com/office/powerpoint/2010/main" val="695377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D7D0F-5562-12DA-01E4-49B8A7EC1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A524B7D-A65E-AB3E-9BFC-C9D66BC6C872}"/>
              </a:ext>
            </a:extLst>
          </p:cNvPr>
          <p:cNvSpPr txBox="1"/>
          <p:nvPr/>
        </p:nvSpPr>
        <p:spPr>
          <a:xfrm>
            <a:off x="0" y="658630"/>
            <a:ext cx="6096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m-KH" alt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ខ</a:t>
            </a:r>
            <a:r>
              <a:rPr lang="en-US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.</a:t>
            </a:r>
            <a:r>
              <a:rPr lang="km-KH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</a:t>
            </a:r>
            <a:r>
              <a:rPr lang="en-US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%Temp%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4C823-FA7C-455B-0395-41893BD1A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83" y="2042160"/>
            <a:ext cx="4300968" cy="2565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080930-04D7-9201-0A38-50550985D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51"/>
          <a:stretch/>
        </p:blipFill>
        <p:spPr>
          <a:xfrm>
            <a:off x="5508977" y="639157"/>
            <a:ext cx="6096000" cy="588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12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1DE2-70B9-96FC-5CC0-B67131BDD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3BCFD9C-C110-F7BC-E6C0-2D0A3D0D61B8}"/>
              </a:ext>
            </a:extLst>
          </p:cNvPr>
          <p:cNvSpPr txBox="1"/>
          <p:nvPr/>
        </p:nvSpPr>
        <p:spPr>
          <a:xfrm>
            <a:off x="0" y="629109"/>
            <a:ext cx="6096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m-KH" altLang="en-US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គ</a:t>
            </a:r>
            <a:r>
              <a:rPr lang="en-US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.</a:t>
            </a:r>
            <a:r>
              <a:rPr lang="km-KH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</a:t>
            </a:r>
            <a:r>
              <a:rPr lang="en-US" altLang="en-US" sz="18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Disk Cleanup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45A52A-A650-B16B-4DEE-C72EFD3B22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66" t="19954" r="46417" b="68889"/>
          <a:stretch/>
        </p:blipFill>
        <p:spPr>
          <a:xfrm>
            <a:off x="907135" y="1366430"/>
            <a:ext cx="4264391" cy="1193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D32B7B-D9E4-772F-3596-9F5A10FFE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6" y="3429000"/>
            <a:ext cx="5160831" cy="2555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FA876-3EF7-E870-757C-BE3DD113C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40" y="210882"/>
            <a:ext cx="3779848" cy="42218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7822BD-4D30-221A-A78E-D3ADF5BE1C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667" t="66074" r="49000" b="14370"/>
          <a:stretch/>
        </p:blipFill>
        <p:spPr>
          <a:xfrm>
            <a:off x="8250084" y="5029200"/>
            <a:ext cx="3212992" cy="151469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5D1237-6688-6DB2-346D-AC1B71E72BEE}"/>
              </a:ext>
            </a:extLst>
          </p:cNvPr>
          <p:cNvCxnSpPr>
            <a:stCxn id="2" idx="2"/>
          </p:cNvCxnSpPr>
          <p:nvPr/>
        </p:nvCxnSpPr>
        <p:spPr>
          <a:xfrm flipH="1">
            <a:off x="3037840" y="2560320"/>
            <a:ext cx="1491" cy="8686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106B475-34B0-1D55-338C-02F80BBD0601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6067967" y="2321805"/>
            <a:ext cx="729073" cy="2384815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3E807CA-E3E1-4FF6-ED5E-C0621A2FA85B}"/>
              </a:ext>
            </a:extLst>
          </p:cNvPr>
          <p:cNvCxnSpPr>
            <a:stCxn id="8" idx="2"/>
            <a:endCxn id="12" idx="0"/>
          </p:cNvCxnSpPr>
          <p:nvPr/>
        </p:nvCxnSpPr>
        <p:spPr>
          <a:xfrm rot="16200000" flipH="1">
            <a:off x="8973536" y="4146156"/>
            <a:ext cx="596472" cy="1169616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D2CD025-EBE8-C69F-0E56-6D3176865A3A}"/>
              </a:ext>
            </a:extLst>
          </p:cNvPr>
          <p:cNvSpPr/>
          <p:nvPr/>
        </p:nvSpPr>
        <p:spPr>
          <a:xfrm>
            <a:off x="2062480" y="5278210"/>
            <a:ext cx="1229360" cy="365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5BDD1B-C700-7013-C7EE-25700933E1F1}"/>
              </a:ext>
            </a:extLst>
          </p:cNvPr>
          <p:cNvSpPr/>
          <p:nvPr/>
        </p:nvSpPr>
        <p:spPr>
          <a:xfrm>
            <a:off x="7101840" y="3596640"/>
            <a:ext cx="1391920" cy="279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7B3E3D-4ACD-41A7-ABB9-B811D8CE6485}"/>
              </a:ext>
            </a:extLst>
          </p:cNvPr>
          <p:cNvSpPr/>
          <p:nvPr/>
        </p:nvSpPr>
        <p:spPr>
          <a:xfrm>
            <a:off x="9763760" y="6167120"/>
            <a:ext cx="944880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1CD0B9-DE5C-5F8A-8C7D-0E5B1D2A17F4}"/>
              </a:ext>
            </a:extLst>
          </p:cNvPr>
          <p:cNvCxnSpPr>
            <a:cxnSpLocks/>
          </p:cNvCxnSpPr>
          <p:nvPr/>
        </p:nvCxnSpPr>
        <p:spPr>
          <a:xfrm flipH="1">
            <a:off x="2926080" y="1214030"/>
            <a:ext cx="680720" cy="7569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845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C5AB9-C755-A57F-544A-E441DA2F8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FF11CAE-28DA-C5C7-AC74-8416D1D71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F3D3DB-46EC-054D-001B-6165FA09796C}"/>
              </a:ext>
            </a:extLst>
          </p:cNvPr>
          <p:cNvSpPr txBox="1"/>
          <p:nvPr/>
        </p:nvSpPr>
        <p:spPr>
          <a:xfrm>
            <a:off x="445244" y="395227"/>
            <a:ext cx="11294174" cy="5693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m-KH" altLang="en-US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សំនួរ១</a:t>
            </a:r>
            <a:r>
              <a:rPr lang="en-US" altLang="en-US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: </a:t>
            </a:r>
            <a:r>
              <a:rPr lang="km-KH" altLang="en-US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ដើម្បី </a:t>
            </a:r>
            <a:r>
              <a:rPr lang="en-US" altLang="en-US" b="1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BOOT</a:t>
            </a:r>
            <a:r>
              <a:rPr lang="en-US" altLang="en-US" sz="1600" dirty="0"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 </a:t>
            </a:r>
            <a:r>
              <a:rPr lang="km-KH" altLang="en-US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ឬតម្លើង </a:t>
            </a:r>
            <a:r>
              <a:rPr lang="en-US" altLang="en-US" b="1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WINDOW XP, WINDOW 7, WINDOW 8.1, WINDOW 10</a:t>
            </a:r>
            <a:r>
              <a:rPr lang="km-KH" altLang="en-US" b="1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​ </a:t>
            </a:r>
            <a:r>
              <a:rPr lang="en-US" altLang="en-US" b="1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 </a:t>
            </a:r>
            <a:r>
              <a:rPr lang="km-KH" altLang="en-US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ឬ</a:t>
            </a:r>
            <a:r>
              <a:rPr lang="en-US" altLang="en-US" b="1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 WINDOW 11</a:t>
            </a:r>
            <a:endParaRPr lang="km-KH" altLang="en-US" b="1" dirty="0">
              <a:latin typeface="PMingLiU-ExtB" panose="02020500000000000000" pitchFamily="18" charset="-120"/>
              <a:ea typeface="PMingLiU-ExtB" panose="02020500000000000000" pitchFamily="18" charset="-120"/>
              <a:cs typeface="Khmer OS Muol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m-KH" altLang="en-US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នៅក្នុងកុំព្យូទ័រ តើគេត្រូវធ្វើដូចម្តេច?</a:t>
            </a:r>
          </a:p>
          <a:p>
            <a:pPr marL="576263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km-KH" altLang="en-US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ពិនិត្យមើល </a:t>
            </a:r>
            <a:r>
              <a:rPr lang="en-US" altLang="en-US" b="1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SYSTEM </a:t>
            </a:r>
            <a:endParaRPr lang="km-KH" altLang="en-US" b="1" dirty="0">
              <a:latin typeface="PMingLiU-ExtB" panose="02020500000000000000" pitchFamily="18" charset="-120"/>
              <a:ea typeface="PMingLiU-ExtB" panose="02020500000000000000" pitchFamily="18" charset="-120"/>
              <a:cs typeface="Khmer OS Muol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 </a:t>
            </a:r>
            <a:r>
              <a:rPr 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    </a:t>
            </a:r>
            <a:r>
              <a:rPr lang="km-KH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​</a:t>
            </a: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FC860-E13B-FCF8-F2A9-3B2123B3E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05" y="2770425"/>
            <a:ext cx="4210225" cy="2511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28292C-481D-EB1C-3992-3B75FBD69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17" y="1935408"/>
            <a:ext cx="5727235" cy="3867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751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F2A56-5E74-C5BD-30BF-1A4D2E948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2EE1584-692B-8BD1-F5CE-7F01E6277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DFC8F3-6242-BA6D-DAD3-4F9D827615B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0C2AC4-9355-5A0E-3896-690F0CB4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E5048A-4C60-99B0-99D3-4207B47F0F74}"/>
                </a:ext>
              </a:extLst>
            </p:cNvPr>
            <p:cNvSpPr/>
            <p:nvPr/>
          </p:nvSpPr>
          <p:spPr>
            <a:xfrm>
              <a:off x="0" y="4927600"/>
              <a:ext cx="1198880" cy="2946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BE5D550-4FE9-6CA3-FCFF-58F8657A6200}"/>
                </a:ext>
              </a:extLst>
            </p:cNvPr>
            <p:cNvSpPr/>
            <p:nvPr/>
          </p:nvSpPr>
          <p:spPr>
            <a:xfrm>
              <a:off x="690880" y="2865120"/>
              <a:ext cx="1971040" cy="1930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2651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B6C9E-CB04-D4E8-2DC7-A962D9957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CF90A75F-0530-C647-0B9F-50E7A90E3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9E6EE1-171A-0573-B966-757975E61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" b="846"/>
          <a:stretch/>
        </p:blipFill>
        <p:spPr>
          <a:xfrm>
            <a:off x="3048000" y="172750"/>
            <a:ext cx="9032240" cy="651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AB3FCF-6766-DF52-C63D-B16B26AD6E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750" t="30815" r="14750" b="16593"/>
          <a:stretch/>
        </p:blipFill>
        <p:spPr>
          <a:xfrm>
            <a:off x="8402320" y="2418080"/>
            <a:ext cx="3230880" cy="360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128CA43-4831-43DB-A64F-DBECBC64F609}"/>
              </a:ext>
            </a:extLst>
          </p:cNvPr>
          <p:cNvSpPr/>
          <p:nvPr/>
        </p:nvSpPr>
        <p:spPr>
          <a:xfrm>
            <a:off x="4429760" y="1930400"/>
            <a:ext cx="254000" cy="2641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4B3D04-F7C3-DF2C-3640-B44D1686A03E}"/>
              </a:ext>
            </a:extLst>
          </p:cNvPr>
          <p:cNvSpPr/>
          <p:nvPr/>
        </p:nvSpPr>
        <p:spPr>
          <a:xfrm>
            <a:off x="5471160" y="3779520"/>
            <a:ext cx="254000" cy="2641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76519B3-1721-3BD5-97CC-C0BBE8D5D311}"/>
              </a:ext>
            </a:extLst>
          </p:cNvPr>
          <p:cNvSpPr/>
          <p:nvPr/>
        </p:nvSpPr>
        <p:spPr>
          <a:xfrm>
            <a:off x="9331960" y="2438400"/>
            <a:ext cx="254000" cy="2641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C39B7B-6874-3DFE-F3DE-F8EAF141F3B1}"/>
              </a:ext>
            </a:extLst>
          </p:cNvPr>
          <p:cNvSpPr/>
          <p:nvPr/>
        </p:nvSpPr>
        <p:spPr>
          <a:xfrm>
            <a:off x="9477568" y="3632200"/>
            <a:ext cx="1259840" cy="1759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1F8648-9578-B0DC-5406-A1957065DB24}"/>
              </a:ext>
            </a:extLst>
          </p:cNvPr>
          <p:cNvSpPr/>
          <p:nvPr/>
        </p:nvSpPr>
        <p:spPr>
          <a:xfrm>
            <a:off x="4419158" y="1908591"/>
            <a:ext cx="27603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2222FD-C0C9-C696-C741-3FEF45CB6131}"/>
              </a:ext>
            </a:extLst>
          </p:cNvPr>
          <p:cNvSpPr/>
          <p:nvPr/>
        </p:nvSpPr>
        <p:spPr>
          <a:xfrm>
            <a:off x="5468730" y="3753294"/>
            <a:ext cx="27603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B8399-7A42-2125-1828-C178D0D120BD}"/>
              </a:ext>
            </a:extLst>
          </p:cNvPr>
          <p:cNvSpPr/>
          <p:nvPr/>
        </p:nvSpPr>
        <p:spPr>
          <a:xfrm>
            <a:off x="9325113" y="2417475"/>
            <a:ext cx="27603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7F5584-8C20-4A9E-C648-2CFF1AAE4634}"/>
              </a:ext>
            </a:extLst>
          </p:cNvPr>
          <p:cNvSpPr/>
          <p:nvPr/>
        </p:nvSpPr>
        <p:spPr>
          <a:xfrm>
            <a:off x="349377" y="1050815"/>
            <a:ext cx="254000" cy="2641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7F9905-5855-55B2-2C9A-6121C2F6B187}"/>
              </a:ext>
            </a:extLst>
          </p:cNvPr>
          <p:cNvSpPr/>
          <p:nvPr/>
        </p:nvSpPr>
        <p:spPr>
          <a:xfrm>
            <a:off x="345923" y="1021900"/>
            <a:ext cx="27603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718504-A361-51F2-2CFE-47454031F91D}"/>
              </a:ext>
            </a:extLst>
          </p:cNvPr>
          <p:cNvSpPr/>
          <p:nvPr/>
        </p:nvSpPr>
        <p:spPr>
          <a:xfrm>
            <a:off x="349377" y="1762015"/>
            <a:ext cx="254000" cy="2641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4988A9-4F75-A8F7-3017-41CC2395AD3D}"/>
              </a:ext>
            </a:extLst>
          </p:cNvPr>
          <p:cNvSpPr/>
          <p:nvPr/>
        </p:nvSpPr>
        <p:spPr>
          <a:xfrm>
            <a:off x="345923" y="1733100"/>
            <a:ext cx="27603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C0887FD-978C-4E60-7BA5-5EDF8CFF4F2C}"/>
              </a:ext>
            </a:extLst>
          </p:cNvPr>
          <p:cNvSpPr/>
          <p:nvPr/>
        </p:nvSpPr>
        <p:spPr>
          <a:xfrm>
            <a:off x="349377" y="2547106"/>
            <a:ext cx="254000" cy="2641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F0AE9C-8674-CC3C-3FD8-8414C2A3AD25}"/>
              </a:ext>
            </a:extLst>
          </p:cNvPr>
          <p:cNvSpPr/>
          <p:nvPr/>
        </p:nvSpPr>
        <p:spPr>
          <a:xfrm>
            <a:off x="345923" y="2518191"/>
            <a:ext cx="27603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EA24DC-779B-EC15-0046-4D552AFB3CB6}"/>
              </a:ext>
            </a:extLst>
          </p:cNvPr>
          <p:cNvSpPr/>
          <p:nvPr/>
        </p:nvSpPr>
        <p:spPr>
          <a:xfrm>
            <a:off x="592612" y="1050456"/>
            <a:ext cx="237763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m-KH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ចុចនៅលើ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 Management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4DEAA7-FD34-159D-4313-C9C137105B1D}"/>
              </a:ext>
            </a:extLst>
          </p:cNvPr>
          <p:cNvSpPr/>
          <p:nvPr/>
        </p:nvSpPr>
        <p:spPr>
          <a:xfrm>
            <a:off x="592612" y="1771916"/>
            <a:ext cx="234362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m-KH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ម៉ៅស្តាំនៅលើ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 </a:t>
            </a:r>
            <a:r>
              <a:rPr lang="km-KH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​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 </a:t>
            </a:r>
            <a:r>
              <a:rPr lang="km-KH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រួចយក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Property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CD0495-04BD-2118-9B89-A7E4784D854F}"/>
              </a:ext>
            </a:extLst>
          </p:cNvPr>
          <p:cNvSpPr/>
          <p:nvPr/>
        </p:nvSpPr>
        <p:spPr>
          <a:xfrm>
            <a:off x="592612" y="2548671"/>
            <a:ext cx="235032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m-KH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ពិនិត្យមើលនៅលើ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Volumes</a:t>
            </a:r>
            <a:endParaRPr lang="km-KH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r>
              <a:rPr lang="km-KH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(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GPT</a:t>
            </a:r>
            <a:r>
              <a:rPr lang="km-KH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)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A66F60-1768-A623-5A03-66D46E1E2554}"/>
              </a:ext>
            </a:extLst>
          </p:cNvPr>
          <p:cNvSpPr/>
          <p:nvPr/>
        </p:nvSpPr>
        <p:spPr>
          <a:xfrm>
            <a:off x="3344623" y="2283691"/>
            <a:ext cx="1259840" cy="1759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72D8D9-E2D2-5E01-6D68-9BF98E16155A}"/>
              </a:ext>
            </a:extLst>
          </p:cNvPr>
          <p:cNvSpPr/>
          <p:nvPr/>
        </p:nvSpPr>
        <p:spPr>
          <a:xfrm>
            <a:off x="4822441" y="3844637"/>
            <a:ext cx="996468" cy="8936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90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63435-EB5C-28EE-F83C-78EAC0E5A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C41503B-C539-6408-A73E-95A0AD6F71E8}"/>
              </a:ext>
            </a:extLst>
          </p:cNvPr>
          <p:cNvGrpSpPr/>
          <p:nvPr/>
        </p:nvGrpSpPr>
        <p:grpSpPr>
          <a:xfrm>
            <a:off x="371352" y="284016"/>
            <a:ext cx="11423483" cy="6212477"/>
            <a:chOff x="371352" y="284016"/>
            <a:chExt cx="11423483" cy="569386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3815FE9-CCA1-6E9A-F608-B5D6C5D49F70}"/>
                </a:ext>
              </a:extLst>
            </p:cNvPr>
            <p:cNvSpPr txBox="1"/>
            <p:nvPr/>
          </p:nvSpPr>
          <p:spPr>
            <a:xfrm>
              <a:off x="371352" y="284016"/>
              <a:ext cx="11423483" cy="56938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marL="576263" indent="-285750"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km-KH" altLang="en-US" dirty="0">
                  <a:latin typeface="PMingLiU-ExtB" panose="02020500000000000000" pitchFamily="18" charset="-120"/>
                  <a:ea typeface="PMingLiU-ExtB" panose="02020500000000000000" pitchFamily="18" charset="-120"/>
                  <a:cs typeface="Khmer OS Muol" panose="02000500000000020004" pitchFamily="2" charset="0"/>
                </a:rPr>
                <a:t>បើកកម្មវិធី </a:t>
              </a:r>
              <a:r>
                <a:rPr lang="en-US" altLang="en-US" b="1" dirty="0">
                  <a:latin typeface="PMingLiU-ExtB" panose="02020500000000000000" pitchFamily="18" charset="-120"/>
                  <a:ea typeface="PMingLiU-ExtB" panose="02020500000000000000" pitchFamily="18" charset="-120"/>
                  <a:cs typeface="Khmer OS Muol" panose="02000500000000020004" pitchFamily="2" charset="0"/>
                </a:rPr>
                <a:t>Rufus</a:t>
              </a:r>
            </a:p>
            <a:p>
              <a:pPr marL="576263" indent="-285750"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endParaRPr lang="en-US" altLang="en-US" b="1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endParaRPr>
            </a:p>
            <a:p>
              <a:pPr marL="576263" indent="-285750"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endParaRPr lang="km-KH" altLang="en-US" b="1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endParaRPr>
            </a:p>
            <a:p>
              <a:pPr marL="290513"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 dirty="0">
                  <a:latin typeface="PMingLiU-ExtB" panose="02020500000000000000" pitchFamily="18" charset="-120"/>
                  <a:ea typeface="PMingLiU-ExtB" panose="02020500000000000000" pitchFamily="18" charset="-120"/>
                  <a:cs typeface="Khmer OS Muol" panose="02000500000000020004" pitchFamily="2" charset="0"/>
                </a:rPr>
                <a:t> </a:t>
              </a:r>
              <a:r>
                <a:rPr lang="en-US" sz="1600" dirty="0">
                  <a:latin typeface="Khmer OS Content" panose="02000500000000020004" pitchFamily="2" charset="0"/>
                  <a:ea typeface="Calibri" panose="020F0502020204030204" pitchFamily="34" charset="0"/>
                  <a:cs typeface="Khmer OS Content" panose="02000500000000020004" pitchFamily="2" charset="0"/>
                </a:rPr>
                <a:t>      </a:t>
              </a:r>
              <a:r>
                <a:rPr lang="km-KH" sz="1600" dirty="0">
                  <a:latin typeface="Khmer OS Content" panose="02000500000000020004" pitchFamily="2" charset="0"/>
                  <a:ea typeface="Calibri" panose="020F0502020204030204" pitchFamily="34" charset="0"/>
                  <a:cs typeface="Khmer OS Content" panose="02000500000000020004" pitchFamily="2" charset="0"/>
                </a:rPr>
                <a:t>​</a:t>
              </a:r>
            </a:p>
            <a:p>
              <a:pPr marL="290513"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endPara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endParaRPr>
            </a:p>
            <a:p>
              <a:pPr marL="290513"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endPara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endParaRPr>
            </a:p>
            <a:p>
              <a:pPr marL="290513"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endPara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endParaRPr>
            </a:p>
            <a:p>
              <a:pPr marL="290513"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endPara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endParaRPr>
            </a:p>
            <a:p>
              <a:pPr marL="290513"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endPara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endParaRPr>
            </a:p>
            <a:p>
              <a:pPr marL="290513"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endPara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endParaRPr>
            </a:p>
            <a:p>
              <a:pPr marL="290513"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endParaRPr lang="km-KH" alt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418F9B-F673-7345-2E75-8E4DC7F8F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690" y="648954"/>
              <a:ext cx="4086710" cy="51856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aphicFrame>
          <p:nvGraphicFramePr>
            <p:cNvPr id="29" name="Diagram 28">
              <a:extLst>
                <a:ext uri="{FF2B5EF4-FFF2-40B4-BE49-F238E27FC236}">
                  <a16:creationId xmlns:a16="http://schemas.microsoft.com/office/drawing/2014/main" id="{1E91A76D-5533-DF8F-D121-CBB0436A501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62741960"/>
                </p:ext>
              </p:extLst>
            </p:nvPr>
          </p:nvGraphicFramePr>
          <p:xfrm>
            <a:off x="667989" y="1108364"/>
            <a:ext cx="2723738" cy="61583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31" name="Diagram 30">
              <a:extLst>
                <a:ext uri="{FF2B5EF4-FFF2-40B4-BE49-F238E27FC236}">
                  <a16:creationId xmlns:a16="http://schemas.microsoft.com/office/drawing/2014/main" id="{F6B6C5B4-BC92-7243-3892-E6642D86BBC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06017114"/>
                </p:ext>
              </p:extLst>
            </p:nvPr>
          </p:nvGraphicFramePr>
          <p:xfrm>
            <a:off x="667988" y="3124207"/>
            <a:ext cx="2723738" cy="48866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aphicFrame>
          <p:nvGraphicFramePr>
            <p:cNvPr id="32" name="Diagram 31">
              <a:extLst>
                <a:ext uri="{FF2B5EF4-FFF2-40B4-BE49-F238E27FC236}">
                  <a16:creationId xmlns:a16="http://schemas.microsoft.com/office/drawing/2014/main" id="{9F0F3CBA-CF46-64BE-81AB-AFC8FDDF10B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56805386"/>
                </p:ext>
              </p:extLst>
            </p:nvPr>
          </p:nvGraphicFramePr>
          <p:xfrm>
            <a:off x="667989" y="4534719"/>
            <a:ext cx="2723738" cy="457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graphicFrame>
          <p:nvGraphicFramePr>
            <p:cNvPr id="28" name="Diagram 27">
              <a:extLst>
                <a:ext uri="{FF2B5EF4-FFF2-40B4-BE49-F238E27FC236}">
                  <a16:creationId xmlns:a16="http://schemas.microsoft.com/office/drawing/2014/main" id="{CB143A47-145B-498B-C851-97D6068E7DD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12625341"/>
                </p:ext>
              </p:extLst>
            </p:nvPr>
          </p:nvGraphicFramePr>
          <p:xfrm>
            <a:off x="8672245" y="1283799"/>
            <a:ext cx="2723738" cy="98834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8" r:lo="rId19" r:qs="rId20" r:cs="rId21"/>
            </a:graphicData>
          </a:graphic>
        </p:graphicFrame>
        <p:graphicFrame>
          <p:nvGraphicFramePr>
            <p:cNvPr id="27" name="Diagram 26">
              <a:extLst>
                <a:ext uri="{FF2B5EF4-FFF2-40B4-BE49-F238E27FC236}">
                  <a16:creationId xmlns:a16="http://schemas.microsoft.com/office/drawing/2014/main" id="{444409F9-5EB3-7F42-EE2F-0F87B88FCAC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74832263"/>
                </p:ext>
              </p:extLst>
            </p:nvPr>
          </p:nvGraphicFramePr>
          <p:xfrm>
            <a:off x="8672245" y="3192691"/>
            <a:ext cx="2723738" cy="457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3" r:lo="rId24" r:qs="rId25" r:cs="rId26"/>
            </a:graphicData>
          </a:graphic>
        </p:graphicFrame>
        <p:graphicFrame>
          <p:nvGraphicFramePr>
            <p:cNvPr id="33" name="Diagram 32">
              <a:extLst>
                <a:ext uri="{FF2B5EF4-FFF2-40B4-BE49-F238E27FC236}">
                  <a16:creationId xmlns:a16="http://schemas.microsoft.com/office/drawing/2014/main" id="{BDEB589D-759E-8ABC-2D17-AA6D4967541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39492088"/>
                </p:ext>
              </p:extLst>
            </p:nvPr>
          </p:nvGraphicFramePr>
          <p:xfrm>
            <a:off x="8672245" y="4941846"/>
            <a:ext cx="2723738" cy="457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8" r:lo="rId29" r:qs="rId30" r:cs="rId31"/>
            </a:graphicData>
          </a:graphic>
        </p:graphicFrame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F54CD7-A35D-3096-BE0C-163911DFC525}"/>
                </a:ext>
              </a:extLst>
            </p:cNvPr>
            <p:cNvSpPr/>
            <p:nvPr/>
          </p:nvSpPr>
          <p:spPr>
            <a:xfrm flipH="1">
              <a:off x="3391726" y="1356077"/>
              <a:ext cx="660650" cy="218555"/>
            </a:xfrm>
            <a:custGeom>
              <a:avLst/>
              <a:gdLst>
                <a:gd name="connsiteX0" fmla="*/ 0 w 1349829"/>
                <a:gd name="connsiteY0" fmla="*/ 609600 h 609600"/>
                <a:gd name="connsiteX1" fmla="*/ 333829 w 1349829"/>
                <a:gd name="connsiteY1" fmla="*/ 0 h 609600"/>
                <a:gd name="connsiteX2" fmla="*/ 1349829 w 1349829"/>
                <a:gd name="connsiteY2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9829" h="609600">
                  <a:moveTo>
                    <a:pt x="0" y="609600"/>
                  </a:moveTo>
                  <a:lnTo>
                    <a:pt x="333829" y="0"/>
                  </a:lnTo>
                  <a:lnTo>
                    <a:pt x="1349829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EBECEF2-7D91-8416-BFBD-EA11EAC614AC}"/>
                </a:ext>
              </a:extLst>
            </p:cNvPr>
            <p:cNvSpPr/>
            <p:nvPr/>
          </p:nvSpPr>
          <p:spPr>
            <a:xfrm flipV="1">
              <a:off x="6851074" y="4587299"/>
              <a:ext cx="1029706" cy="218209"/>
            </a:xfrm>
            <a:custGeom>
              <a:avLst/>
              <a:gdLst>
                <a:gd name="connsiteX0" fmla="*/ 0 w 1349829"/>
                <a:gd name="connsiteY0" fmla="*/ 609600 h 609600"/>
                <a:gd name="connsiteX1" fmla="*/ 333829 w 1349829"/>
                <a:gd name="connsiteY1" fmla="*/ 0 h 609600"/>
                <a:gd name="connsiteX2" fmla="*/ 1349829 w 1349829"/>
                <a:gd name="connsiteY2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9829" h="609600">
                  <a:moveTo>
                    <a:pt x="0" y="609600"/>
                  </a:moveTo>
                  <a:lnTo>
                    <a:pt x="333829" y="0"/>
                  </a:lnTo>
                  <a:lnTo>
                    <a:pt x="1349829" y="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8990B2D-A932-FC61-A5FE-4B95CA0249A9}"/>
                </a:ext>
              </a:extLst>
            </p:cNvPr>
            <p:cNvSpPr/>
            <p:nvPr/>
          </p:nvSpPr>
          <p:spPr>
            <a:xfrm>
              <a:off x="6964217" y="5055753"/>
              <a:ext cx="1708027" cy="218209"/>
            </a:xfrm>
            <a:custGeom>
              <a:avLst/>
              <a:gdLst>
                <a:gd name="connsiteX0" fmla="*/ 0 w 1349829"/>
                <a:gd name="connsiteY0" fmla="*/ 609600 h 609600"/>
                <a:gd name="connsiteX1" fmla="*/ 333829 w 1349829"/>
                <a:gd name="connsiteY1" fmla="*/ 0 h 609600"/>
                <a:gd name="connsiteX2" fmla="*/ 1349829 w 1349829"/>
                <a:gd name="connsiteY2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9829" h="609600">
                  <a:moveTo>
                    <a:pt x="0" y="609600"/>
                  </a:moveTo>
                  <a:lnTo>
                    <a:pt x="333829" y="0"/>
                  </a:lnTo>
                  <a:lnTo>
                    <a:pt x="1349829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0" name="Diagram 29">
              <a:extLst>
                <a:ext uri="{FF2B5EF4-FFF2-40B4-BE49-F238E27FC236}">
                  <a16:creationId xmlns:a16="http://schemas.microsoft.com/office/drawing/2014/main" id="{2F3C2691-7BC6-E71E-E82A-6A78C510F79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99152131"/>
                </p:ext>
              </p:extLst>
            </p:nvPr>
          </p:nvGraphicFramePr>
          <p:xfrm>
            <a:off x="667988" y="2135214"/>
            <a:ext cx="2723738" cy="53554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3" r:lo="rId34" r:qs="rId35" r:cs="rId36"/>
            </a:graphicData>
          </a:graphic>
        </p:graphicFrame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A38CF7A-519B-1083-EFB9-7F261473CA98}"/>
                </a:ext>
              </a:extLst>
            </p:cNvPr>
            <p:cNvSpPr/>
            <p:nvPr/>
          </p:nvSpPr>
          <p:spPr>
            <a:xfrm flipH="1" flipV="1">
              <a:off x="3368352" y="1990267"/>
              <a:ext cx="684024" cy="254158"/>
            </a:xfrm>
            <a:custGeom>
              <a:avLst/>
              <a:gdLst>
                <a:gd name="connsiteX0" fmla="*/ 0 w 1349829"/>
                <a:gd name="connsiteY0" fmla="*/ 609600 h 609600"/>
                <a:gd name="connsiteX1" fmla="*/ 333829 w 1349829"/>
                <a:gd name="connsiteY1" fmla="*/ 0 h 609600"/>
                <a:gd name="connsiteX2" fmla="*/ 1349829 w 1349829"/>
                <a:gd name="connsiteY2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9829" h="609600">
                  <a:moveTo>
                    <a:pt x="0" y="609600"/>
                  </a:moveTo>
                  <a:lnTo>
                    <a:pt x="333829" y="0"/>
                  </a:lnTo>
                  <a:lnTo>
                    <a:pt x="1349829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6516D48-71D3-DBE0-2A05-7F1A11FCDD9B}"/>
                </a:ext>
              </a:extLst>
            </p:cNvPr>
            <p:cNvSpPr/>
            <p:nvPr/>
          </p:nvSpPr>
          <p:spPr>
            <a:xfrm flipH="1" flipV="1">
              <a:off x="3368352" y="2830775"/>
              <a:ext cx="665551" cy="355341"/>
            </a:xfrm>
            <a:custGeom>
              <a:avLst/>
              <a:gdLst>
                <a:gd name="connsiteX0" fmla="*/ 0 w 1349829"/>
                <a:gd name="connsiteY0" fmla="*/ 609600 h 609600"/>
                <a:gd name="connsiteX1" fmla="*/ 333829 w 1349829"/>
                <a:gd name="connsiteY1" fmla="*/ 0 h 609600"/>
                <a:gd name="connsiteX2" fmla="*/ 1349829 w 1349829"/>
                <a:gd name="connsiteY2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9829" h="609600">
                  <a:moveTo>
                    <a:pt x="0" y="609600"/>
                  </a:moveTo>
                  <a:lnTo>
                    <a:pt x="333829" y="0"/>
                  </a:lnTo>
                  <a:lnTo>
                    <a:pt x="1349829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3D79FD1-241C-DCDD-D4EB-5044E7DB2582}"/>
                </a:ext>
              </a:extLst>
            </p:cNvPr>
            <p:cNvSpPr/>
            <p:nvPr/>
          </p:nvSpPr>
          <p:spPr>
            <a:xfrm>
              <a:off x="7886599" y="1574633"/>
              <a:ext cx="785646" cy="257172"/>
            </a:xfrm>
            <a:custGeom>
              <a:avLst/>
              <a:gdLst>
                <a:gd name="connsiteX0" fmla="*/ 0 w 1349829"/>
                <a:gd name="connsiteY0" fmla="*/ 609600 h 609600"/>
                <a:gd name="connsiteX1" fmla="*/ 333829 w 1349829"/>
                <a:gd name="connsiteY1" fmla="*/ 0 h 609600"/>
                <a:gd name="connsiteX2" fmla="*/ 1349829 w 1349829"/>
                <a:gd name="connsiteY2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9829" h="609600">
                  <a:moveTo>
                    <a:pt x="0" y="609600"/>
                  </a:moveTo>
                  <a:lnTo>
                    <a:pt x="333829" y="0"/>
                  </a:lnTo>
                  <a:lnTo>
                    <a:pt x="1349829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D23B5E1-D626-F159-6566-9E9BAAB8A290}"/>
                </a:ext>
              </a:extLst>
            </p:cNvPr>
            <p:cNvSpPr/>
            <p:nvPr/>
          </p:nvSpPr>
          <p:spPr>
            <a:xfrm flipH="1" flipV="1">
              <a:off x="3386825" y="4133101"/>
              <a:ext cx="665551" cy="454197"/>
            </a:xfrm>
            <a:custGeom>
              <a:avLst/>
              <a:gdLst>
                <a:gd name="connsiteX0" fmla="*/ 0 w 1349829"/>
                <a:gd name="connsiteY0" fmla="*/ 609600 h 609600"/>
                <a:gd name="connsiteX1" fmla="*/ 333829 w 1349829"/>
                <a:gd name="connsiteY1" fmla="*/ 0 h 609600"/>
                <a:gd name="connsiteX2" fmla="*/ 1349829 w 1349829"/>
                <a:gd name="connsiteY2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9829" h="609600">
                  <a:moveTo>
                    <a:pt x="0" y="609600"/>
                  </a:moveTo>
                  <a:lnTo>
                    <a:pt x="333829" y="0"/>
                  </a:lnTo>
                  <a:lnTo>
                    <a:pt x="1349829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00940F8-78D2-1C67-E2B6-EB4D1628D008}"/>
                </a:ext>
              </a:extLst>
            </p:cNvPr>
            <p:cNvSpPr/>
            <p:nvPr/>
          </p:nvSpPr>
          <p:spPr>
            <a:xfrm>
              <a:off x="7895836" y="3375723"/>
              <a:ext cx="785646" cy="257172"/>
            </a:xfrm>
            <a:custGeom>
              <a:avLst/>
              <a:gdLst>
                <a:gd name="connsiteX0" fmla="*/ 0 w 1349829"/>
                <a:gd name="connsiteY0" fmla="*/ 609600 h 609600"/>
                <a:gd name="connsiteX1" fmla="*/ 333829 w 1349829"/>
                <a:gd name="connsiteY1" fmla="*/ 0 h 609600"/>
                <a:gd name="connsiteX2" fmla="*/ 1349829 w 1349829"/>
                <a:gd name="connsiteY2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9829" h="609600">
                  <a:moveTo>
                    <a:pt x="0" y="609600"/>
                  </a:moveTo>
                  <a:lnTo>
                    <a:pt x="333829" y="0"/>
                  </a:lnTo>
                  <a:lnTo>
                    <a:pt x="1349829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1525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5D67C-7D05-6CF4-BDC8-0BCF89811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C66FF3C-D1B2-B70D-D666-F577B18BD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B7E0BC-9289-064B-AF3A-B9693C9C0264}"/>
              </a:ext>
            </a:extLst>
          </p:cNvPr>
          <p:cNvSpPr txBox="1"/>
          <p:nvPr/>
        </p:nvSpPr>
        <p:spPr>
          <a:xfrm>
            <a:off x="371352" y="284016"/>
            <a:ext cx="11423483" cy="6340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90513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WINDOW 11</a:t>
            </a:r>
          </a:p>
          <a:p>
            <a:pPr marL="576263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km-KH" altLang="en-US" b="1" dirty="0">
              <a:latin typeface="PMingLiU-ExtB" panose="02020500000000000000" pitchFamily="18" charset="-120"/>
              <a:ea typeface="PMingLiU-ExtB" panose="02020500000000000000" pitchFamily="18" charset="-120"/>
              <a:cs typeface="Khmer OS Muol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 </a:t>
            </a:r>
            <a:r>
              <a:rPr 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    </a:t>
            </a:r>
            <a:r>
              <a:rPr lang="km-KH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​</a:t>
            </a: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BC8D54-CFAD-FD3E-BA9E-E2604B29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37" y="684876"/>
            <a:ext cx="10469526" cy="577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17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AF93E1-DDF3-ED05-09D0-43415E9CC46E}"/>
              </a:ext>
            </a:extLst>
          </p:cNvPr>
          <p:cNvSpPr txBox="1"/>
          <p:nvPr/>
        </p:nvSpPr>
        <p:spPr>
          <a:xfrm>
            <a:off x="371352" y="379713"/>
            <a:ext cx="11423483" cy="6124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576263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km-KH" altLang="en-US" b="1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ដោត </a:t>
            </a:r>
            <a:r>
              <a:rPr lang="en-US" altLang="en-US" b="1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Flash </a:t>
            </a:r>
            <a:r>
              <a:rPr lang="km-KH" altLang="en-US" b="1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រួចបើក</a:t>
            </a:r>
            <a:r>
              <a:rPr lang="km-KH" altLang="en-US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កុំព្យូទ័រ នឹង</a:t>
            </a:r>
            <a:r>
              <a:rPr lang="km-KH" altLang="en-US" b="1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ចុច</a:t>
            </a:r>
            <a:r>
              <a:rPr lang="en-US" altLang="en-US" b="1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 F2 </a:t>
            </a:r>
            <a:r>
              <a:rPr lang="km-KH" altLang="en-US" b="1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ឬ​​ </a:t>
            </a:r>
            <a:r>
              <a:rPr lang="en-US" altLang="en-US" b="1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F12</a:t>
            </a:r>
            <a:r>
              <a:rPr lang="km-KH" altLang="en-US" b="1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 ឱ្យជាប់</a:t>
            </a:r>
            <a:endParaRPr lang="en-US" altLang="en-US" b="1" dirty="0">
              <a:latin typeface="PMingLiU-ExtB" panose="02020500000000000000" pitchFamily="18" charset="-120"/>
              <a:ea typeface="PMingLiU-ExtB" panose="02020500000000000000" pitchFamily="18" charset="-120"/>
              <a:cs typeface="Khmer OS Muol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b="1" dirty="0">
              <a:latin typeface="PMingLiU-ExtB" panose="02020500000000000000" pitchFamily="18" charset="-120"/>
              <a:ea typeface="PMingLiU-ExtB" panose="02020500000000000000" pitchFamily="18" charset="-120"/>
              <a:cs typeface="Khmer OS Muol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PMingLiU-ExtB" panose="02020500000000000000" pitchFamily="18" charset="-120"/>
                <a:ea typeface="PMingLiU-ExtB" panose="02020500000000000000" pitchFamily="18" charset="-120"/>
                <a:cs typeface="Khmer OS Muol" panose="02000500000000020004" pitchFamily="2" charset="0"/>
              </a:rPr>
              <a:t> </a:t>
            </a:r>
            <a:r>
              <a:rPr lang="en-US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      </a:t>
            </a:r>
            <a:r>
              <a:rPr lang="km-KH" sz="1600" dirty="0">
                <a:latin typeface="Khmer OS Content" panose="02000500000000020004" pitchFamily="2" charset="0"/>
                <a:ea typeface="Calibri" panose="020F0502020204030204" pitchFamily="34" charset="0"/>
                <a:cs typeface="Khmer OS Content" panose="02000500000000020004" pitchFamily="2" charset="0"/>
              </a:rPr>
              <a:t>​</a:t>
            </a: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km-KH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  <a:p>
            <a:pPr marL="29051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Khmer OS Content" panose="02000500000000020004" pitchFamily="2" charset="0"/>
              <a:ea typeface="Calibri" panose="020F0502020204030204" pitchFamily="34" charset="0"/>
              <a:cs typeface="Khmer OS Content" panose="0200050000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208B72-5C6A-A94D-2384-D8898C1B1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" t="8318" r="9094" b="10476"/>
          <a:stretch/>
        </p:blipFill>
        <p:spPr>
          <a:xfrm>
            <a:off x="1152938" y="1152939"/>
            <a:ext cx="10272893" cy="50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1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</TotalTime>
  <Words>618</Words>
  <Application>Microsoft Office PowerPoint</Application>
  <PresentationFormat>Widescreen</PresentationFormat>
  <Paragraphs>174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PMingLiU-ExtB</vt:lpstr>
      <vt:lpstr>Arial</vt:lpstr>
      <vt:lpstr>Calibri</vt:lpstr>
      <vt:lpstr>Calibri Light</vt:lpstr>
      <vt:lpstr>Khmer Mool1</vt:lpstr>
      <vt:lpstr>Khmer OS</vt:lpstr>
      <vt:lpstr>Khmer OS Content</vt:lpstr>
      <vt:lpstr>Khmer OS Muol</vt:lpstr>
      <vt:lpstr>Tacteing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ROAT BUNTHOEUN</dc:creator>
  <cp:lastModifiedBy>ROAT BUNTHOEUN</cp:lastModifiedBy>
  <cp:revision>54</cp:revision>
  <dcterms:created xsi:type="dcterms:W3CDTF">2024-11-20T02:21:39Z</dcterms:created>
  <dcterms:modified xsi:type="dcterms:W3CDTF">2025-03-03T11:51:26Z</dcterms:modified>
</cp:coreProperties>
</file>